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6" r:id="rId3"/>
    <p:sldId id="340" r:id="rId4"/>
    <p:sldId id="386" r:id="rId5"/>
    <p:sldId id="335" r:id="rId6"/>
    <p:sldId id="336" r:id="rId7"/>
    <p:sldId id="374" r:id="rId8"/>
  </p:sldIdLst>
  <p:sldSz cx="9144000" cy="6858000" type="screen4x3"/>
  <p:notesSz cx="9926638" cy="6797675"/>
  <p:embeddedFontLst>
    <p:embeddedFont>
      <p:font typeface="Nunito" panose="00000500000000000000" pitchFamily="2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42CF6E-E90D-6C43-B278-73CBE75506F6}" v="2" dt="2018-12-10T16:00:42.1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48" autoAdjust="0"/>
    <p:restoredTop sz="83226" autoAdjust="0"/>
  </p:normalViewPr>
  <p:slideViewPr>
    <p:cSldViewPr>
      <p:cViewPr varScale="1">
        <p:scale>
          <a:sx n="59" d="100"/>
          <a:sy n="59" d="100"/>
        </p:scale>
        <p:origin x="-1452" y="-78"/>
      </p:cViewPr>
      <p:guideLst>
        <p:guide orient="horz" pos="340"/>
        <p:guide orient="horz" pos="4422"/>
        <p:guide orient="horz" pos="308"/>
        <p:guide orient="horz" pos="4011"/>
        <p:guide pos="3368"/>
        <p:guide pos="5636"/>
        <p:guide pos="6373"/>
        <p:guide pos="363"/>
        <p:guide pos="1667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28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y Ziska" userId="734de165-a06b-4099-9a41-d1df111a6695" providerId="ADAL" clId="{CEE21F97-4DCD-4778-87EF-214763722173}"/>
    <pc:docChg chg="modSld sldOrd">
      <pc:chgData name="Carly Ziska" userId="734de165-a06b-4099-9a41-d1df111a6695" providerId="ADAL" clId="{CEE21F97-4DCD-4778-87EF-214763722173}" dt="2018-11-27T19:33:19.429" v="0"/>
      <pc:docMkLst>
        <pc:docMk/>
      </pc:docMkLst>
      <pc:sldChg chg="ord">
        <pc:chgData name="Carly Ziska" userId="734de165-a06b-4099-9a41-d1df111a6695" providerId="ADAL" clId="{CEE21F97-4DCD-4778-87EF-214763722173}" dt="2018-11-27T19:33:19.429" v="0"/>
        <pc:sldMkLst>
          <pc:docMk/>
          <pc:sldMk cId="2390468533" sldId="286"/>
        </pc:sldMkLst>
      </pc:sldChg>
    </pc:docChg>
  </pc:docChgLst>
  <pc:docChgLst>
    <pc:chgData name="Carly Ziska" userId="734de165-a06b-4099-9a41-d1df111a6695" providerId="ADAL" clId="{4442CF6E-E90D-6C43-B278-73CBE75506F6}"/>
    <pc:docChg chg="custSel modSld">
      <pc:chgData name="Carly Ziska" userId="734de165-a06b-4099-9a41-d1df111a6695" providerId="ADAL" clId="{4442CF6E-E90D-6C43-B278-73CBE75506F6}" dt="2018-12-10T16:00:42.158" v="8"/>
      <pc:docMkLst>
        <pc:docMk/>
      </pc:docMkLst>
      <pc:sldChg chg="delSp modNotesTx">
        <pc:chgData name="Carly Ziska" userId="734de165-a06b-4099-9a41-d1df111a6695" providerId="ADAL" clId="{4442CF6E-E90D-6C43-B278-73CBE75506F6}" dt="2018-12-10T15:59:41.345" v="1" actId="478"/>
        <pc:sldMkLst>
          <pc:docMk/>
          <pc:sldMk cId="2390468533" sldId="286"/>
        </pc:sldMkLst>
        <pc:spChg chg="del">
          <ac:chgData name="Carly Ziska" userId="734de165-a06b-4099-9a41-d1df111a6695" providerId="ADAL" clId="{4442CF6E-E90D-6C43-B278-73CBE75506F6}" dt="2018-12-10T15:59:41.345" v="1" actId="478"/>
          <ac:spMkLst>
            <pc:docMk/>
            <pc:sldMk cId="2390468533" sldId="286"/>
            <ac:spMk id="4" creationId="{00000000-0000-0000-0000-000000000000}"/>
          </ac:spMkLst>
        </pc:spChg>
      </pc:sldChg>
      <pc:sldChg chg="delSp modSp">
        <pc:chgData name="Carly Ziska" userId="734de165-a06b-4099-9a41-d1df111a6695" providerId="ADAL" clId="{4442CF6E-E90D-6C43-B278-73CBE75506F6}" dt="2018-12-10T16:00:25.957" v="7"/>
        <pc:sldMkLst>
          <pc:docMk/>
          <pc:sldMk cId="1747158366" sldId="335"/>
        </pc:sldMkLst>
        <pc:spChg chg="del">
          <ac:chgData name="Carly Ziska" userId="734de165-a06b-4099-9a41-d1df111a6695" providerId="ADAL" clId="{4442CF6E-E90D-6C43-B278-73CBE75506F6}" dt="2018-12-10T15:59:49.745" v="4" actId="478"/>
          <ac:spMkLst>
            <pc:docMk/>
            <pc:sldMk cId="1747158366" sldId="335"/>
            <ac:spMk id="4" creationId="{00000000-0000-0000-0000-000000000000}"/>
          </ac:spMkLst>
        </pc:spChg>
        <pc:picChg chg="mod">
          <ac:chgData name="Carly Ziska" userId="734de165-a06b-4099-9a41-d1df111a6695" providerId="ADAL" clId="{4442CF6E-E90D-6C43-B278-73CBE75506F6}" dt="2018-12-10T16:00:25.957" v="7"/>
          <ac:picMkLst>
            <pc:docMk/>
            <pc:sldMk cId="1747158366" sldId="335"/>
            <ac:picMk id="6" creationId="{822C6D4C-92F6-411C-BC12-6065FB0B64EC}"/>
          </ac:picMkLst>
        </pc:picChg>
      </pc:sldChg>
      <pc:sldChg chg="delSp">
        <pc:chgData name="Carly Ziska" userId="734de165-a06b-4099-9a41-d1df111a6695" providerId="ADAL" clId="{4442CF6E-E90D-6C43-B278-73CBE75506F6}" dt="2018-12-10T15:59:56.585" v="5" actId="478"/>
        <pc:sldMkLst>
          <pc:docMk/>
          <pc:sldMk cId="267299436" sldId="336"/>
        </pc:sldMkLst>
        <pc:spChg chg="del">
          <ac:chgData name="Carly Ziska" userId="734de165-a06b-4099-9a41-d1df111a6695" providerId="ADAL" clId="{4442CF6E-E90D-6C43-B278-73CBE75506F6}" dt="2018-12-10T15:59:56.585" v="5" actId="478"/>
          <ac:spMkLst>
            <pc:docMk/>
            <pc:sldMk cId="267299436" sldId="336"/>
            <ac:spMk id="4" creationId="{00000000-0000-0000-0000-000000000000}"/>
          </ac:spMkLst>
        </pc:spChg>
      </pc:sldChg>
      <pc:sldChg chg="delSp">
        <pc:chgData name="Carly Ziska" userId="734de165-a06b-4099-9a41-d1df111a6695" providerId="ADAL" clId="{4442CF6E-E90D-6C43-B278-73CBE75506F6}" dt="2018-12-10T15:59:43.353" v="2" actId="478"/>
        <pc:sldMkLst>
          <pc:docMk/>
          <pc:sldMk cId="1823081678" sldId="340"/>
        </pc:sldMkLst>
        <pc:spChg chg="del">
          <ac:chgData name="Carly Ziska" userId="734de165-a06b-4099-9a41-d1df111a6695" providerId="ADAL" clId="{4442CF6E-E90D-6C43-B278-73CBE75506F6}" dt="2018-12-10T15:59:43.353" v="2" actId="478"/>
          <ac:spMkLst>
            <pc:docMk/>
            <pc:sldMk cId="1823081678" sldId="340"/>
            <ac:spMk id="4" creationId="{00000000-0000-0000-0000-000000000000}"/>
          </ac:spMkLst>
        </pc:spChg>
      </pc:sldChg>
      <pc:sldChg chg="delSp modSp">
        <pc:chgData name="Carly Ziska" userId="734de165-a06b-4099-9a41-d1df111a6695" providerId="ADAL" clId="{4442CF6E-E90D-6C43-B278-73CBE75506F6}" dt="2018-12-10T16:00:42.158" v="8"/>
        <pc:sldMkLst>
          <pc:docMk/>
          <pc:sldMk cId="2765612535" sldId="374"/>
        </pc:sldMkLst>
        <pc:spChg chg="del">
          <ac:chgData name="Carly Ziska" userId="734de165-a06b-4099-9a41-d1df111a6695" providerId="ADAL" clId="{4442CF6E-E90D-6C43-B278-73CBE75506F6}" dt="2018-12-10T16:00:00.905" v="6" actId="478"/>
          <ac:spMkLst>
            <pc:docMk/>
            <pc:sldMk cId="2765612535" sldId="374"/>
            <ac:spMk id="4" creationId="{00000000-0000-0000-0000-000000000000}"/>
          </ac:spMkLst>
        </pc:spChg>
        <pc:picChg chg="mod">
          <ac:chgData name="Carly Ziska" userId="734de165-a06b-4099-9a41-d1df111a6695" providerId="ADAL" clId="{4442CF6E-E90D-6C43-B278-73CBE75506F6}" dt="2018-12-10T16:00:42.158" v="8"/>
          <ac:picMkLst>
            <pc:docMk/>
            <pc:sldMk cId="2765612535" sldId="374"/>
            <ac:picMk id="9" creationId="{D0DC1ADA-80D4-42B2-9B8C-674D71F18DE0}"/>
          </ac:picMkLst>
        </pc:picChg>
      </pc:sldChg>
      <pc:sldChg chg="delSp">
        <pc:chgData name="Carly Ziska" userId="734de165-a06b-4099-9a41-d1df111a6695" providerId="ADAL" clId="{4442CF6E-E90D-6C43-B278-73CBE75506F6}" dt="2018-12-10T15:59:45.969" v="3" actId="478"/>
        <pc:sldMkLst>
          <pc:docMk/>
          <pc:sldMk cId="4184389665" sldId="386"/>
        </pc:sldMkLst>
        <pc:spChg chg="del">
          <ac:chgData name="Carly Ziska" userId="734de165-a06b-4099-9a41-d1df111a6695" providerId="ADAL" clId="{4442CF6E-E90D-6C43-B278-73CBE75506F6}" dt="2018-12-10T15:59:45.969" v="3" actId="478"/>
          <ac:spMkLst>
            <pc:docMk/>
            <pc:sldMk cId="4184389665" sldId="386"/>
            <ac:spMk id="4" creationId="{00000000-0000-0000-0000-000000000000}"/>
          </ac:spMkLst>
        </pc:spChg>
      </pc:sldChg>
    </pc:docChg>
  </pc:docChgLst>
  <pc:docChgLst>
    <pc:chgData name="Carly Ziska" userId="734de165-a06b-4099-9a41-d1df111a6695" providerId="ADAL" clId="{BDC6DF26-A4A8-4BAB-85EF-2143DF4B8E72}"/>
    <pc:docChg chg="custSel delSld modSld">
      <pc:chgData name="Carly Ziska" userId="734de165-a06b-4099-9a41-d1df111a6695" providerId="ADAL" clId="{BDC6DF26-A4A8-4BAB-85EF-2143DF4B8E72}" dt="2018-11-21T16:56:36.554" v="238" actId="2696"/>
      <pc:docMkLst>
        <pc:docMk/>
      </pc:docMkLst>
      <pc:sldChg chg="modSp">
        <pc:chgData name="Carly Ziska" userId="734de165-a06b-4099-9a41-d1df111a6695" providerId="ADAL" clId="{BDC6DF26-A4A8-4BAB-85EF-2143DF4B8E72}" dt="2018-11-21T16:48:22.435" v="34" actId="20577"/>
        <pc:sldMkLst>
          <pc:docMk/>
          <pc:sldMk cId="4107829470" sldId="256"/>
        </pc:sldMkLst>
        <pc:spChg chg="mod">
          <ac:chgData name="Carly Ziska" userId="734de165-a06b-4099-9a41-d1df111a6695" providerId="ADAL" clId="{BDC6DF26-A4A8-4BAB-85EF-2143DF4B8E72}" dt="2018-11-21T16:48:22.435" v="34" actId="20577"/>
          <ac:spMkLst>
            <pc:docMk/>
            <pc:sldMk cId="4107829470" sldId="256"/>
            <ac:spMk id="5" creationId="{00000000-0000-0000-0000-000000000000}"/>
          </ac:spMkLst>
        </pc:spChg>
      </pc:sldChg>
      <pc:sldChg chg="modSp">
        <pc:chgData name="Carly Ziska" userId="734de165-a06b-4099-9a41-d1df111a6695" providerId="ADAL" clId="{BDC6DF26-A4A8-4BAB-85EF-2143DF4B8E72}" dt="2018-11-21T16:48:47.124" v="42" actId="20577"/>
        <pc:sldMkLst>
          <pc:docMk/>
          <pc:sldMk cId="2390468533" sldId="286"/>
        </pc:sldMkLst>
        <pc:spChg chg="mod">
          <ac:chgData name="Carly Ziska" userId="734de165-a06b-4099-9a41-d1df111a6695" providerId="ADAL" clId="{BDC6DF26-A4A8-4BAB-85EF-2143DF4B8E72}" dt="2018-11-21T16:48:47.124" v="42" actId="20577"/>
          <ac:spMkLst>
            <pc:docMk/>
            <pc:sldMk cId="2390468533" sldId="286"/>
            <ac:spMk id="3" creationId="{054CC10B-06ED-474B-A5FB-D37858A0B86E}"/>
          </ac:spMkLst>
        </pc:spChg>
      </pc:sldChg>
      <pc:sldChg chg="addSp delSp modSp modNotesTx">
        <pc:chgData name="Carly Ziska" userId="734de165-a06b-4099-9a41-d1df111a6695" providerId="ADAL" clId="{BDC6DF26-A4A8-4BAB-85EF-2143DF4B8E72}" dt="2018-11-21T16:52:56.665" v="165" actId="1076"/>
        <pc:sldMkLst>
          <pc:docMk/>
          <pc:sldMk cId="1747158366" sldId="335"/>
        </pc:sldMkLst>
        <pc:spChg chg="mod">
          <ac:chgData name="Carly Ziska" userId="734de165-a06b-4099-9a41-d1df111a6695" providerId="ADAL" clId="{BDC6DF26-A4A8-4BAB-85EF-2143DF4B8E72}" dt="2018-11-21T16:52:36.725" v="161" actId="20577"/>
          <ac:spMkLst>
            <pc:docMk/>
            <pc:sldMk cId="1747158366" sldId="335"/>
            <ac:spMk id="2" creationId="{00000000-0000-0000-0000-000000000000}"/>
          </ac:spMkLst>
        </pc:spChg>
        <pc:spChg chg="del">
          <ac:chgData name="Carly Ziska" userId="734de165-a06b-4099-9a41-d1df111a6695" providerId="ADAL" clId="{BDC6DF26-A4A8-4BAB-85EF-2143DF4B8E72}" dt="2018-11-21T16:52:39.123" v="162" actId="478"/>
          <ac:spMkLst>
            <pc:docMk/>
            <pc:sldMk cId="1747158366" sldId="335"/>
            <ac:spMk id="10" creationId="{A86E45A9-3FEC-4C83-98DD-C5B5CC5F05E7}"/>
          </ac:spMkLst>
        </pc:spChg>
        <pc:picChg chg="add mod">
          <ac:chgData name="Carly Ziska" userId="734de165-a06b-4099-9a41-d1df111a6695" providerId="ADAL" clId="{BDC6DF26-A4A8-4BAB-85EF-2143DF4B8E72}" dt="2018-11-21T16:52:56.665" v="165" actId="1076"/>
          <ac:picMkLst>
            <pc:docMk/>
            <pc:sldMk cId="1747158366" sldId="335"/>
            <ac:picMk id="6" creationId="{822C6D4C-92F6-411C-BC12-6065FB0B64EC}"/>
          </ac:picMkLst>
        </pc:picChg>
      </pc:sldChg>
      <pc:sldChg chg="addSp delSp modSp">
        <pc:chgData name="Carly Ziska" userId="734de165-a06b-4099-9a41-d1df111a6695" providerId="ADAL" clId="{BDC6DF26-A4A8-4BAB-85EF-2143DF4B8E72}" dt="2018-11-21T16:53:46.595" v="202" actId="1076"/>
        <pc:sldMkLst>
          <pc:docMk/>
          <pc:sldMk cId="267299436" sldId="336"/>
        </pc:sldMkLst>
        <pc:spChg chg="mod">
          <ac:chgData name="Carly Ziska" userId="734de165-a06b-4099-9a41-d1df111a6695" providerId="ADAL" clId="{BDC6DF26-A4A8-4BAB-85EF-2143DF4B8E72}" dt="2018-11-21T16:53:36.119" v="198" actId="20577"/>
          <ac:spMkLst>
            <pc:docMk/>
            <pc:sldMk cId="267299436" sldId="336"/>
            <ac:spMk id="2" creationId="{00000000-0000-0000-0000-000000000000}"/>
          </ac:spMkLst>
        </pc:spChg>
        <pc:spChg chg="del mod">
          <ac:chgData name="Carly Ziska" userId="734de165-a06b-4099-9a41-d1df111a6695" providerId="ADAL" clId="{BDC6DF26-A4A8-4BAB-85EF-2143DF4B8E72}" dt="2018-11-21T16:53:40.618" v="200" actId="478"/>
          <ac:spMkLst>
            <pc:docMk/>
            <pc:sldMk cId="267299436" sldId="336"/>
            <ac:spMk id="3" creationId="{86979700-6627-4349-9865-9A651DF3F685}"/>
          </ac:spMkLst>
        </pc:spChg>
        <pc:picChg chg="add mod">
          <ac:chgData name="Carly Ziska" userId="734de165-a06b-4099-9a41-d1df111a6695" providerId="ADAL" clId="{BDC6DF26-A4A8-4BAB-85EF-2143DF4B8E72}" dt="2018-11-21T16:53:46.595" v="202" actId="1076"/>
          <ac:picMkLst>
            <pc:docMk/>
            <pc:sldMk cId="267299436" sldId="336"/>
            <ac:picMk id="8" creationId="{D4CC1D73-E51D-4394-8E3A-7D77CBEEDC8C}"/>
          </ac:picMkLst>
        </pc:picChg>
      </pc:sldChg>
      <pc:sldChg chg="addSp delSp modSp">
        <pc:chgData name="Carly Ziska" userId="734de165-a06b-4099-9a41-d1df111a6695" providerId="ADAL" clId="{BDC6DF26-A4A8-4BAB-85EF-2143DF4B8E72}" dt="2018-11-21T16:51:18.453" v="108" actId="20577"/>
        <pc:sldMkLst>
          <pc:docMk/>
          <pc:sldMk cId="1823081678" sldId="340"/>
        </pc:sldMkLst>
        <pc:spChg chg="mod">
          <ac:chgData name="Carly Ziska" userId="734de165-a06b-4099-9a41-d1df111a6695" providerId="ADAL" clId="{BDC6DF26-A4A8-4BAB-85EF-2143DF4B8E72}" dt="2018-11-21T16:49:23.640" v="60" actId="20577"/>
          <ac:spMkLst>
            <pc:docMk/>
            <pc:sldMk cId="1823081678" sldId="340"/>
            <ac:spMk id="2" creationId="{00000000-0000-0000-0000-000000000000}"/>
          </ac:spMkLst>
        </pc:spChg>
        <pc:spChg chg="add mod">
          <ac:chgData name="Carly Ziska" userId="734de165-a06b-4099-9a41-d1df111a6695" providerId="ADAL" clId="{BDC6DF26-A4A8-4BAB-85EF-2143DF4B8E72}" dt="2018-11-21T16:51:18.453" v="108" actId="20577"/>
          <ac:spMkLst>
            <pc:docMk/>
            <pc:sldMk cId="1823081678" sldId="340"/>
            <ac:spMk id="8" creationId="{DCCECE4C-7EA9-4A84-AA8D-FA4D47F26358}"/>
          </ac:spMkLst>
        </pc:spChg>
        <pc:picChg chg="del">
          <ac:chgData name="Carly Ziska" userId="734de165-a06b-4099-9a41-d1df111a6695" providerId="ADAL" clId="{BDC6DF26-A4A8-4BAB-85EF-2143DF4B8E72}" dt="2018-11-21T16:49:25.501" v="61" actId="478"/>
          <ac:picMkLst>
            <pc:docMk/>
            <pc:sldMk cId="1823081678" sldId="340"/>
            <ac:picMk id="10" creationId="{5D35265B-7860-47B7-838C-9D06374E9214}"/>
          </ac:picMkLst>
        </pc:picChg>
      </pc:sldChg>
      <pc:sldChg chg="addSp delSp modSp">
        <pc:chgData name="Carly Ziska" userId="734de165-a06b-4099-9a41-d1df111a6695" providerId="ADAL" clId="{BDC6DF26-A4A8-4BAB-85EF-2143DF4B8E72}" dt="2018-11-21T16:55:29.969" v="233" actId="20577"/>
        <pc:sldMkLst>
          <pc:docMk/>
          <pc:sldMk cId="2765612535" sldId="374"/>
        </pc:sldMkLst>
        <pc:spChg chg="mod">
          <ac:chgData name="Carly Ziska" userId="734de165-a06b-4099-9a41-d1df111a6695" providerId="ADAL" clId="{BDC6DF26-A4A8-4BAB-85EF-2143DF4B8E72}" dt="2018-11-21T16:54:32.219" v="221" actId="20577"/>
          <ac:spMkLst>
            <pc:docMk/>
            <pc:sldMk cId="2765612535" sldId="374"/>
            <ac:spMk id="2" creationId="{00000000-0000-0000-0000-000000000000}"/>
          </ac:spMkLst>
        </pc:spChg>
        <pc:spChg chg="add mod">
          <ac:chgData name="Carly Ziska" userId="734de165-a06b-4099-9a41-d1df111a6695" providerId="ADAL" clId="{BDC6DF26-A4A8-4BAB-85EF-2143DF4B8E72}" dt="2018-11-21T16:55:29.969" v="233" actId="20577"/>
          <ac:spMkLst>
            <pc:docMk/>
            <pc:sldMk cId="2765612535" sldId="374"/>
            <ac:spMk id="5" creationId="{B8C3AA53-760D-438A-B3F1-19EDF57EE041}"/>
          </ac:spMkLst>
        </pc:spChg>
        <pc:graphicFrameChg chg="del">
          <ac:chgData name="Carly Ziska" userId="734de165-a06b-4099-9a41-d1df111a6695" providerId="ADAL" clId="{BDC6DF26-A4A8-4BAB-85EF-2143DF4B8E72}" dt="2018-11-21T16:54:34.634" v="222" actId="478"/>
          <ac:graphicFrameMkLst>
            <pc:docMk/>
            <pc:sldMk cId="2765612535" sldId="374"/>
            <ac:graphicFrameMk id="8" creationId="{C9200DD8-11BB-4ED3-A87B-AEA07651276E}"/>
          </ac:graphicFrameMkLst>
        </pc:graphicFrameChg>
        <pc:picChg chg="add">
          <ac:chgData name="Carly Ziska" userId="734de165-a06b-4099-9a41-d1df111a6695" providerId="ADAL" clId="{BDC6DF26-A4A8-4BAB-85EF-2143DF4B8E72}" dt="2018-11-21T16:55:00.468" v="224"/>
          <ac:picMkLst>
            <pc:docMk/>
            <pc:sldMk cId="2765612535" sldId="374"/>
            <ac:picMk id="9" creationId="{D0DC1ADA-80D4-42B2-9B8C-674D71F18DE0}"/>
          </ac:picMkLst>
        </pc:picChg>
      </pc:sldChg>
      <pc:sldChg chg="addSp delSp modSp">
        <pc:chgData name="Carly Ziska" userId="734de165-a06b-4099-9a41-d1df111a6695" providerId="ADAL" clId="{BDC6DF26-A4A8-4BAB-85EF-2143DF4B8E72}" dt="2018-11-21T16:52:04.810" v="133" actId="1076"/>
        <pc:sldMkLst>
          <pc:docMk/>
          <pc:sldMk cId="4184389665" sldId="386"/>
        </pc:sldMkLst>
        <pc:spChg chg="mod">
          <ac:chgData name="Carly Ziska" userId="734de165-a06b-4099-9a41-d1df111a6695" providerId="ADAL" clId="{BDC6DF26-A4A8-4BAB-85EF-2143DF4B8E72}" dt="2018-11-21T16:51:46.989" v="130" actId="20577"/>
          <ac:spMkLst>
            <pc:docMk/>
            <pc:sldMk cId="4184389665" sldId="386"/>
            <ac:spMk id="2" creationId="{00000000-0000-0000-0000-000000000000}"/>
          </ac:spMkLst>
        </pc:spChg>
        <pc:picChg chg="del">
          <ac:chgData name="Carly Ziska" userId="734de165-a06b-4099-9a41-d1df111a6695" providerId="ADAL" clId="{BDC6DF26-A4A8-4BAB-85EF-2143DF4B8E72}" dt="2018-11-21T16:51:49.042" v="131" actId="478"/>
          <ac:picMkLst>
            <pc:docMk/>
            <pc:sldMk cId="4184389665" sldId="386"/>
            <ac:picMk id="7" creationId="{17BE7284-162D-4F49-A6DC-76AB97B5ADA8}"/>
          </ac:picMkLst>
        </pc:picChg>
        <pc:picChg chg="add mod">
          <ac:chgData name="Carly Ziska" userId="734de165-a06b-4099-9a41-d1df111a6695" providerId="ADAL" clId="{BDC6DF26-A4A8-4BAB-85EF-2143DF4B8E72}" dt="2018-11-21T16:52:04.810" v="133" actId="1076"/>
          <ac:picMkLst>
            <pc:docMk/>
            <pc:sldMk cId="4184389665" sldId="386"/>
            <ac:picMk id="8" creationId="{22BCB44A-73C8-42F5-B6D9-A5D879889DC4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67D32-03D5-4A53-927C-CA0D7C3D615C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9D08612-8022-4E55-AFBE-3BB3E20F3AB5}">
      <dgm:prSet phldrT="[Text]"/>
      <dgm:spPr>
        <a:solidFill>
          <a:schemeClr val="accent3"/>
        </a:solidFill>
      </dgm:spPr>
      <dgm:t>
        <a:bodyPr/>
        <a:lstStyle/>
        <a:p>
          <a:r>
            <a:rPr lang="en-GB" b="1" dirty="0" smtClean="0">
              <a:solidFill>
                <a:srgbClr val="000000"/>
              </a:solidFill>
            </a:rPr>
            <a:t>Question</a:t>
          </a:r>
          <a:endParaRPr lang="fr-FR" b="1" dirty="0">
            <a:solidFill>
              <a:srgbClr val="000000"/>
            </a:solidFill>
          </a:endParaRPr>
        </a:p>
      </dgm:t>
    </dgm:pt>
    <dgm:pt modelId="{A4B0A1F8-840D-4C54-AECC-3B86E7A065CA}" type="parTrans" cxnId="{77087CBA-064A-4EE5-9FEC-A1996DBE1ED4}">
      <dgm:prSet/>
      <dgm:spPr/>
      <dgm:t>
        <a:bodyPr/>
        <a:lstStyle/>
        <a:p>
          <a:endParaRPr lang="fr-FR"/>
        </a:p>
      </dgm:t>
    </dgm:pt>
    <dgm:pt modelId="{722443AF-2B0B-44DB-AA78-AD96D71F8668}" type="sibTrans" cxnId="{77087CBA-064A-4EE5-9FEC-A1996DBE1ED4}">
      <dgm:prSet/>
      <dgm:spPr/>
      <dgm:t>
        <a:bodyPr/>
        <a:lstStyle/>
        <a:p>
          <a:endParaRPr lang="fr-FR"/>
        </a:p>
      </dgm:t>
    </dgm:pt>
    <dgm:pt modelId="{A5AC9CF0-C409-46E2-ABBE-00D9946FE4A7}">
      <dgm:prSet phldrT="[Text]"/>
      <dgm:spPr>
        <a:solidFill>
          <a:schemeClr val="accent5">
            <a:alpha val="90000"/>
          </a:schemeClr>
        </a:solidFill>
      </dgm:spPr>
      <dgm:t>
        <a:bodyPr/>
        <a:lstStyle/>
        <a:p>
          <a:r>
            <a:rPr lang="fr-FR" b="1" dirty="0" smtClean="0">
              <a:solidFill>
                <a:schemeClr val="bg1"/>
              </a:solidFill>
            </a:rPr>
            <a:t>Avez-vous des difficultés à vous concentrer ou à vous rappeler de certaines choses ?</a:t>
          </a:r>
          <a:endParaRPr lang="fr-FR" b="1" dirty="0">
            <a:solidFill>
              <a:schemeClr val="bg1"/>
            </a:solidFill>
          </a:endParaRPr>
        </a:p>
      </dgm:t>
    </dgm:pt>
    <dgm:pt modelId="{CCF6185B-6166-49ED-B0DC-8CC3CEB18D09}" type="parTrans" cxnId="{089CCB6E-BA34-4F4F-A3E4-58E58F3572C1}">
      <dgm:prSet/>
      <dgm:spPr/>
      <dgm:t>
        <a:bodyPr/>
        <a:lstStyle/>
        <a:p>
          <a:endParaRPr lang="fr-FR"/>
        </a:p>
      </dgm:t>
    </dgm:pt>
    <dgm:pt modelId="{661088C3-C965-4E37-B1B4-D7042BA42017}" type="sibTrans" cxnId="{089CCB6E-BA34-4F4F-A3E4-58E58F3572C1}">
      <dgm:prSet/>
      <dgm:spPr/>
      <dgm:t>
        <a:bodyPr/>
        <a:lstStyle/>
        <a:p>
          <a:endParaRPr lang="fr-FR"/>
        </a:p>
      </dgm:t>
    </dgm:pt>
    <dgm:pt modelId="{7DF46BA3-F462-49E2-B13F-343AFC22182B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 smtClean="0">
              <a:solidFill>
                <a:srgbClr val="000000"/>
              </a:solidFill>
            </a:rPr>
            <a:t>Interpretation possible </a:t>
          </a:r>
          <a:endParaRPr lang="fr-FR" b="1" dirty="0">
            <a:solidFill>
              <a:srgbClr val="000000"/>
            </a:solidFill>
          </a:endParaRPr>
        </a:p>
      </dgm:t>
    </dgm:pt>
    <dgm:pt modelId="{2B8CC07E-D992-4A3D-939D-CEEE6A6F33FB}" type="parTrans" cxnId="{4EAD238E-E490-4F02-A8A5-EA7E410D80CD}">
      <dgm:prSet/>
      <dgm:spPr/>
      <dgm:t>
        <a:bodyPr/>
        <a:lstStyle/>
        <a:p>
          <a:endParaRPr lang="fr-FR"/>
        </a:p>
      </dgm:t>
    </dgm:pt>
    <dgm:pt modelId="{E31DE242-F068-4C23-84A8-F328FEF40433}" type="sibTrans" cxnId="{4EAD238E-E490-4F02-A8A5-EA7E410D80CD}">
      <dgm:prSet/>
      <dgm:spPr/>
      <dgm:t>
        <a:bodyPr/>
        <a:lstStyle/>
        <a:p>
          <a:endParaRPr lang="fr-FR"/>
        </a:p>
      </dgm:t>
    </dgm:pt>
    <dgm:pt modelId="{C00A90DF-49ED-4ADA-854A-F27914320D72}">
      <dgm:prSet phldrT="[Text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1) </a:t>
          </a:r>
          <a:r>
            <a:rPr lang="en-GB" b="1" dirty="0" err="1" smtClean="0">
              <a:solidFill>
                <a:schemeClr val="bg1"/>
              </a:solidFill>
            </a:rPr>
            <a:t>Difficulté</a:t>
          </a:r>
          <a:r>
            <a:rPr lang="en-GB" b="1" dirty="0" smtClean="0">
              <a:solidFill>
                <a:schemeClr val="bg1"/>
              </a:solidFill>
            </a:rPr>
            <a:t> a se </a:t>
          </a:r>
          <a:r>
            <a:rPr lang="en-GB" b="1" dirty="0" err="1" smtClean="0">
              <a:solidFill>
                <a:schemeClr val="bg1"/>
              </a:solidFill>
            </a:rPr>
            <a:t>rappeler</a:t>
          </a:r>
          <a:endParaRPr lang="fr-FR" b="1" dirty="0">
            <a:solidFill>
              <a:schemeClr val="bg1"/>
            </a:solidFill>
          </a:endParaRPr>
        </a:p>
      </dgm:t>
    </dgm:pt>
    <dgm:pt modelId="{5B8E7BC2-71B3-40F8-86B1-2A01E2F2F5B5}" type="parTrans" cxnId="{C08A04F1-13D4-4AA7-A131-5399AF1E24E5}">
      <dgm:prSet/>
      <dgm:spPr/>
      <dgm:t>
        <a:bodyPr/>
        <a:lstStyle/>
        <a:p>
          <a:endParaRPr lang="fr-FR"/>
        </a:p>
      </dgm:t>
    </dgm:pt>
    <dgm:pt modelId="{09D89426-8059-4CE8-915B-B06024866453}" type="sibTrans" cxnId="{C08A04F1-13D4-4AA7-A131-5399AF1E24E5}">
      <dgm:prSet/>
      <dgm:spPr/>
      <dgm:t>
        <a:bodyPr/>
        <a:lstStyle/>
        <a:p>
          <a:endParaRPr lang="fr-FR"/>
        </a:p>
      </dgm:t>
    </dgm:pt>
    <dgm:pt modelId="{D03870B8-5AFC-488A-9CEC-E242C7594F59}">
      <dgm:prSet phldrT="[Text]"/>
      <dgm:spPr/>
      <dgm:t>
        <a:bodyPr/>
        <a:lstStyle/>
        <a:p>
          <a:r>
            <a:rPr lang="fr-FR" b="1" dirty="0" smtClean="0">
              <a:solidFill>
                <a:srgbClr val="000000"/>
              </a:solidFill>
            </a:rPr>
            <a:t>Choix d’interprétation </a:t>
          </a:r>
          <a:endParaRPr lang="fr-FR" b="1" dirty="0">
            <a:solidFill>
              <a:srgbClr val="000000"/>
            </a:solidFill>
          </a:endParaRPr>
        </a:p>
      </dgm:t>
    </dgm:pt>
    <dgm:pt modelId="{6455644F-4F72-47C0-851F-94DD38E8A1FC}" type="parTrans" cxnId="{2BC32FE5-365C-4AF4-A2E9-1E85A1B8848B}">
      <dgm:prSet/>
      <dgm:spPr/>
      <dgm:t>
        <a:bodyPr/>
        <a:lstStyle/>
        <a:p>
          <a:endParaRPr lang="fr-FR"/>
        </a:p>
      </dgm:t>
    </dgm:pt>
    <dgm:pt modelId="{84B16EF8-779D-4CBB-BB7C-C6FB4C530DA8}" type="sibTrans" cxnId="{2BC32FE5-365C-4AF4-A2E9-1E85A1B8848B}">
      <dgm:prSet/>
      <dgm:spPr/>
      <dgm:t>
        <a:bodyPr/>
        <a:lstStyle/>
        <a:p>
          <a:endParaRPr lang="fr-FR"/>
        </a:p>
      </dgm:t>
    </dgm:pt>
    <dgm:pt modelId="{AFEB8674-7F49-4155-9C84-3D9F96B79A8C}">
      <dgm:prSet phldrT="[Text]"/>
      <dgm:spPr>
        <a:solidFill>
          <a:schemeClr val="tx1">
            <a:alpha val="90000"/>
          </a:schemeClr>
        </a:solid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1) </a:t>
          </a:r>
          <a:r>
            <a:rPr lang="en-GB" dirty="0" err="1" smtClean="0">
              <a:solidFill>
                <a:schemeClr val="bg1"/>
              </a:solidFill>
            </a:rPr>
            <a:t>Capacités</a:t>
          </a:r>
          <a:r>
            <a:rPr lang="en-GB" dirty="0" smtClean="0">
              <a:solidFill>
                <a:schemeClr val="bg1"/>
              </a:solidFill>
            </a:rPr>
            <a:t> </a:t>
          </a:r>
          <a:r>
            <a:rPr lang="en-GB" dirty="0" err="1" smtClean="0">
              <a:solidFill>
                <a:schemeClr val="bg1"/>
              </a:solidFill>
            </a:rPr>
            <a:t>cognitives</a:t>
          </a:r>
          <a:r>
            <a:rPr lang="en-GB" dirty="0" smtClean="0">
              <a:solidFill>
                <a:schemeClr val="bg1"/>
              </a:solidFill>
            </a:rPr>
            <a:t> (</a:t>
          </a:r>
          <a:r>
            <a:rPr lang="en-GB" dirty="0" err="1" smtClean="0">
              <a:solidFill>
                <a:schemeClr val="bg1"/>
              </a:solidFill>
            </a:rPr>
            <a:t>ce</a:t>
          </a:r>
          <a:r>
            <a:rPr lang="en-GB" dirty="0" smtClean="0">
              <a:solidFill>
                <a:schemeClr val="bg1"/>
              </a:solidFill>
            </a:rPr>
            <a:t> qui nous </a:t>
          </a:r>
          <a:r>
            <a:rPr lang="en-GB" dirty="0" err="1" smtClean="0">
              <a:solidFill>
                <a:schemeClr val="bg1"/>
              </a:solidFill>
            </a:rPr>
            <a:t>intéresse</a:t>
          </a:r>
          <a:r>
            <a:rPr lang="en-GB" dirty="0" smtClean="0">
              <a:solidFill>
                <a:schemeClr val="bg1"/>
              </a:solidFill>
            </a:rPr>
            <a:t> </a:t>
          </a:r>
          <a:r>
            <a:rPr lang="en-GB" dirty="0" err="1" smtClean="0">
              <a:solidFill>
                <a:schemeClr val="bg1"/>
              </a:solidFill>
            </a:rPr>
            <a:t>ici</a:t>
          </a:r>
          <a:r>
            <a:rPr lang="en-GB" dirty="0" smtClean="0">
              <a:solidFill>
                <a:schemeClr val="bg1"/>
              </a:solidFill>
            </a:rPr>
            <a:t>)</a:t>
          </a:r>
          <a:endParaRPr lang="fr-FR" dirty="0">
            <a:solidFill>
              <a:schemeClr val="bg1"/>
            </a:solidFill>
          </a:endParaRPr>
        </a:p>
      </dgm:t>
    </dgm:pt>
    <dgm:pt modelId="{9F84446E-78D7-43D1-9C1F-2E310F470026}" type="parTrans" cxnId="{0C84DBE9-1477-4BF4-B513-99C0F53F4FBC}">
      <dgm:prSet/>
      <dgm:spPr/>
      <dgm:t>
        <a:bodyPr/>
        <a:lstStyle/>
        <a:p>
          <a:endParaRPr lang="fr-FR"/>
        </a:p>
      </dgm:t>
    </dgm:pt>
    <dgm:pt modelId="{EF5D0DA1-461B-464D-843B-351D966AA424}" type="sibTrans" cxnId="{0C84DBE9-1477-4BF4-B513-99C0F53F4FBC}">
      <dgm:prSet/>
      <dgm:spPr/>
      <dgm:t>
        <a:bodyPr/>
        <a:lstStyle/>
        <a:p>
          <a:endParaRPr lang="fr-FR"/>
        </a:p>
      </dgm:t>
    </dgm:pt>
    <dgm:pt modelId="{4CDCF214-1087-465B-BFFF-B83465CF1094}">
      <dgm:prSet phldrT="[Text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2) </a:t>
          </a:r>
          <a:r>
            <a:rPr lang="en-GB" b="1" dirty="0" err="1" smtClean="0">
              <a:solidFill>
                <a:schemeClr val="bg1"/>
              </a:solidFill>
            </a:rPr>
            <a:t>Difficulté</a:t>
          </a:r>
          <a:r>
            <a:rPr lang="en-GB" b="1" dirty="0" smtClean="0">
              <a:solidFill>
                <a:schemeClr val="bg1"/>
              </a:solidFill>
            </a:rPr>
            <a:t> a </a:t>
          </a:r>
          <a:r>
            <a:rPr lang="en-GB" b="1" dirty="0" err="1" smtClean="0">
              <a:solidFill>
                <a:schemeClr val="bg1"/>
              </a:solidFill>
            </a:rPr>
            <a:t>mémoriser</a:t>
          </a:r>
          <a:endParaRPr lang="fr-FR" b="1" dirty="0">
            <a:solidFill>
              <a:schemeClr val="bg1"/>
            </a:solidFill>
          </a:endParaRPr>
        </a:p>
      </dgm:t>
    </dgm:pt>
    <dgm:pt modelId="{7A579546-8633-4740-9DB3-C7122B8BD92B}" type="parTrans" cxnId="{BE1861F2-E90B-4DEC-8335-3641735D9420}">
      <dgm:prSet/>
      <dgm:spPr/>
      <dgm:t>
        <a:bodyPr/>
        <a:lstStyle/>
        <a:p>
          <a:endParaRPr lang="fr-FR"/>
        </a:p>
      </dgm:t>
    </dgm:pt>
    <dgm:pt modelId="{AA6A8F3E-04E5-4289-A2A5-08790462C6CE}" type="sibTrans" cxnId="{BE1861F2-E90B-4DEC-8335-3641735D9420}">
      <dgm:prSet/>
      <dgm:spPr/>
      <dgm:t>
        <a:bodyPr/>
        <a:lstStyle/>
        <a:p>
          <a:endParaRPr lang="fr-FR"/>
        </a:p>
      </dgm:t>
    </dgm:pt>
    <dgm:pt modelId="{A833AC45-0FBC-4885-9A9C-6159CB55243C}">
      <dgm:prSet phldrT="[Text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3) </a:t>
          </a:r>
          <a:r>
            <a:rPr lang="en-GB" b="1" dirty="0" err="1" smtClean="0">
              <a:solidFill>
                <a:schemeClr val="bg1"/>
              </a:solidFill>
            </a:rPr>
            <a:t>Difficulté</a:t>
          </a:r>
          <a:r>
            <a:rPr lang="en-GB" b="1" dirty="0" smtClean="0">
              <a:solidFill>
                <a:schemeClr val="bg1"/>
              </a:solidFill>
            </a:rPr>
            <a:t> avec des </a:t>
          </a:r>
          <a:r>
            <a:rPr lang="en-GB" b="1" dirty="0" err="1" smtClean="0">
              <a:solidFill>
                <a:schemeClr val="bg1"/>
              </a:solidFill>
            </a:rPr>
            <a:t>mauvais</a:t>
          </a:r>
          <a:r>
            <a:rPr lang="en-GB" b="1" dirty="0" smtClean="0">
              <a:solidFill>
                <a:schemeClr val="bg1"/>
              </a:solidFill>
            </a:rPr>
            <a:t> souvenirs</a:t>
          </a:r>
          <a:endParaRPr lang="fr-FR" b="1" dirty="0">
            <a:solidFill>
              <a:schemeClr val="bg1"/>
            </a:solidFill>
          </a:endParaRPr>
        </a:p>
      </dgm:t>
    </dgm:pt>
    <dgm:pt modelId="{879674A4-6351-4B0E-B1FA-41EAE2F3A46A}" type="parTrans" cxnId="{4ED63404-1817-4E49-AF9E-F7DC32D0BC34}">
      <dgm:prSet/>
      <dgm:spPr/>
      <dgm:t>
        <a:bodyPr/>
        <a:lstStyle/>
        <a:p>
          <a:endParaRPr lang="fr-FR"/>
        </a:p>
      </dgm:t>
    </dgm:pt>
    <dgm:pt modelId="{726104E5-1130-421B-9E41-E799B5E78873}" type="sibTrans" cxnId="{4ED63404-1817-4E49-AF9E-F7DC32D0BC34}">
      <dgm:prSet/>
      <dgm:spPr/>
      <dgm:t>
        <a:bodyPr/>
        <a:lstStyle/>
        <a:p>
          <a:endParaRPr lang="fr-FR"/>
        </a:p>
      </dgm:t>
    </dgm:pt>
    <dgm:pt modelId="{1F18BE54-B4C1-459D-9941-73747CCD4BA3}">
      <dgm:prSet phldrT="[Text]"/>
      <dgm:spPr>
        <a:solidFill>
          <a:schemeClr val="tx1">
            <a:alpha val="90000"/>
          </a:schemeClr>
        </a:solid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2) </a:t>
          </a:r>
          <a:r>
            <a:rPr lang="en-GB" dirty="0" err="1" smtClean="0">
              <a:solidFill>
                <a:schemeClr val="bg1"/>
              </a:solidFill>
            </a:rPr>
            <a:t>Capacités</a:t>
          </a:r>
          <a:r>
            <a:rPr lang="en-GB" dirty="0" smtClean="0">
              <a:solidFill>
                <a:schemeClr val="bg1"/>
              </a:solidFill>
            </a:rPr>
            <a:t> </a:t>
          </a:r>
          <a:r>
            <a:rPr lang="en-GB" dirty="0" err="1" smtClean="0">
              <a:solidFill>
                <a:schemeClr val="bg1"/>
              </a:solidFill>
            </a:rPr>
            <a:t>d’apprentissage</a:t>
          </a:r>
          <a:endParaRPr lang="fr-FR" dirty="0">
            <a:solidFill>
              <a:schemeClr val="bg1"/>
            </a:solidFill>
          </a:endParaRPr>
        </a:p>
      </dgm:t>
    </dgm:pt>
    <dgm:pt modelId="{63A3FB2C-25B2-4AC0-BB66-923F22873E37}" type="parTrans" cxnId="{25E5607C-6239-48A6-9A05-776A8B1222CB}">
      <dgm:prSet/>
      <dgm:spPr/>
      <dgm:t>
        <a:bodyPr/>
        <a:lstStyle/>
        <a:p>
          <a:endParaRPr lang="fr-FR"/>
        </a:p>
      </dgm:t>
    </dgm:pt>
    <dgm:pt modelId="{176FC63A-6DCC-43A9-9B57-F7910EC54E8F}" type="sibTrans" cxnId="{25E5607C-6239-48A6-9A05-776A8B1222CB}">
      <dgm:prSet/>
      <dgm:spPr/>
      <dgm:t>
        <a:bodyPr/>
        <a:lstStyle/>
        <a:p>
          <a:endParaRPr lang="fr-FR"/>
        </a:p>
      </dgm:t>
    </dgm:pt>
    <dgm:pt modelId="{F4E7C5DB-DFF8-42B4-9916-EBBA18D80196}">
      <dgm:prSet phldrT="[Text]"/>
      <dgm:spPr>
        <a:solidFill>
          <a:schemeClr val="tx1">
            <a:alpha val="90000"/>
          </a:schemeClr>
        </a:solid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3) Sensation </a:t>
          </a:r>
          <a:r>
            <a:rPr lang="en-GB" dirty="0" err="1" smtClean="0">
              <a:solidFill>
                <a:schemeClr val="bg1"/>
              </a:solidFill>
            </a:rPr>
            <a:t>plutot</a:t>
          </a:r>
          <a:r>
            <a:rPr lang="en-GB" dirty="0" smtClean="0">
              <a:solidFill>
                <a:schemeClr val="bg1"/>
              </a:solidFill>
            </a:rPr>
            <a:t> que </a:t>
          </a:r>
          <a:r>
            <a:rPr lang="en-GB" dirty="0" err="1" smtClean="0">
              <a:solidFill>
                <a:schemeClr val="bg1"/>
              </a:solidFill>
            </a:rPr>
            <a:t>capacité</a:t>
          </a:r>
          <a:r>
            <a:rPr lang="en-GB" dirty="0" smtClean="0">
              <a:solidFill>
                <a:schemeClr val="bg1"/>
              </a:solidFill>
            </a:rPr>
            <a:t> cognition </a:t>
          </a:r>
          <a:endParaRPr lang="fr-FR" dirty="0">
            <a:solidFill>
              <a:schemeClr val="bg1"/>
            </a:solidFill>
          </a:endParaRPr>
        </a:p>
      </dgm:t>
    </dgm:pt>
    <dgm:pt modelId="{3462B275-DC82-4374-93EB-546F3F6F741C}" type="parTrans" cxnId="{6404099F-8F36-4B18-A647-2F7EC02FE0DC}">
      <dgm:prSet/>
      <dgm:spPr/>
      <dgm:t>
        <a:bodyPr/>
        <a:lstStyle/>
        <a:p>
          <a:endParaRPr lang="fr-FR"/>
        </a:p>
      </dgm:t>
    </dgm:pt>
    <dgm:pt modelId="{5FDF9007-3F00-4D20-BC23-4289B48953EB}" type="sibTrans" cxnId="{6404099F-8F36-4B18-A647-2F7EC02FE0DC}">
      <dgm:prSet/>
      <dgm:spPr/>
      <dgm:t>
        <a:bodyPr/>
        <a:lstStyle/>
        <a:p>
          <a:endParaRPr lang="fr-FR"/>
        </a:p>
      </dgm:t>
    </dgm:pt>
    <dgm:pt modelId="{E1D26B63-8336-4CC6-873A-34C6EFC7EA80}">
      <dgm:prSet phldrT="[Text]"/>
      <dgm:spPr>
        <a:solidFill>
          <a:srgbClr val="00B050">
            <a:alpha val="90000"/>
          </a:srgbClr>
        </a:solidFill>
      </dgm:spPr>
      <dgm:t>
        <a:bodyPr/>
        <a:lstStyle/>
        <a:p>
          <a:endParaRPr lang="fr-FR" b="1" dirty="0">
            <a:solidFill>
              <a:schemeClr val="bg1"/>
            </a:solidFill>
          </a:endParaRPr>
        </a:p>
      </dgm:t>
    </dgm:pt>
    <dgm:pt modelId="{30B846D6-34C5-4A2A-A760-3A429DACF923}" type="parTrans" cxnId="{80A02173-0541-4E92-A68B-165170F4028A}">
      <dgm:prSet/>
      <dgm:spPr/>
      <dgm:t>
        <a:bodyPr/>
        <a:lstStyle/>
        <a:p>
          <a:endParaRPr lang="fr-FR"/>
        </a:p>
      </dgm:t>
    </dgm:pt>
    <dgm:pt modelId="{19190F4B-B090-4CBD-B999-9EE16D655E55}" type="sibTrans" cxnId="{80A02173-0541-4E92-A68B-165170F4028A}">
      <dgm:prSet/>
      <dgm:spPr/>
      <dgm:t>
        <a:bodyPr/>
        <a:lstStyle/>
        <a:p>
          <a:endParaRPr lang="fr-FR"/>
        </a:p>
      </dgm:t>
    </dgm:pt>
    <dgm:pt modelId="{B1DC90DA-BED9-4FFA-8CEE-D0A96CF6F712}">
      <dgm:prSet phldrT="[Text]"/>
      <dgm:spPr>
        <a:solidFill>
          <a:srgbClr val="00B050">
            <a:alpha val="90000"/>
          </a:srgbClr>
        </a:solidFill>
      </dgm:spPr>
      <dgm:t>
        <a:bodyPr/>
        <a:lstStyle/>
        <a:p>
          <a:endParaRPr lang="fr-FR" b="1" dirty="0">
            <a:solidFill>
              <a:schemeClr val="bg1"/>
            </a:solidFill>
          </a:endParaRPr>
        </a:p>
      </dgm:t>
    </dgm:pt>
    <dgm:pt modelId="{764A4BDD-8AF2-4CA7-AE65-AF5F3FE278E9}" type="parTrans" cxnId="{DA0A57B2-800C-4614-9BCB-A0D73D1F4D99}">
      <dgm:prSet/>
      <dgm:spPr/>
      <dgm:t>
        <a:bodyPr/>
        <a:lstStyle/>
        <a:p>
          <a:endParaRPr lang="fr-FR"/>
        </a:p>
      </dgm:t>
    </dgm:pt>
    <dgm:pt modelId="{E876DCC4-6AB7-4B6B-9BB5-1328047F85C6}" type="sibTrans" cxnId="{DA0A57B2-800C-4614-9BCB-A0D73D1F4D99}">
      <dgm:prSet/>
      <dgm:spPr/>
      <dgm:t>
        <a:bodyPr/>
        <a:lstStyle/>
        <a:p>
          <a:endParaRPr lang="fr-FR"/>
        </a:p>
      </dgm:t>
    </dgm:pt>
    <dgm:pt modelId="{9580E5EB-74D6-49AB-BE2F-13D8DC09F087}" type="pres">
      <dgm:prSet presAssocID="{E2467D32-03D5-4A53-927C-CA0D7C3D615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485EFF0-6663-4367-86D4-498E718C3A88}" type="pres">
      <dgm:prSet presAssocID="{49D08612-8022-4E55-AFBE-3BB3E20F3AB5}" presName="composite" presStyleCnt="0"/>
      <dgm:spPr/>
    </dgm:pt>
    <dgm:pt modelId="{2C99CA9A-BB95-434A-9D39-C352F7349974}" type="pres">
      <dgm:prSet presAssocID="{49D08612-8022-4E55-AFBE-3BB3E20F3AB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6DB643-A07F-4B71-9514-64CE6A5FF637}" type="pres">
      <dgm:prSet presAssocID="{49D08612-8022-4E55-AFBE-3BB3E20F3AB5}" presName="parSh" presStyleLbl="node1" presStyleIdx="0" presStyleCnt="3" custLinFactNeighborX="-2350" custLinFactNeighborY="-386"/>
      <dgm:spPr/>
      <dgm:t>
        <a:bodyPr/>
        <a:lstStyle/>
        <a:p>
          <a:endParaRPr lang="en-GB"/>
        </a:p>
      </dgm:t>
    </dgm:pt>
    <dgm:pt modelId="{FC648740-AD3D-4B14-9796-D0CD4DB6D651}" type="pres">
      <dgm:prSet presAssocID="{49D08612-8022-4E55-AFBE-3BB3E20F3AB5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119A31-7E1F-4FB2-B4D7-28A01D6873BD}" type="pres">
      <dgm:prSet presAssocID="{722443AF-2B0B-44DB-AA78-AD96D71F8668}" presName="sibTrans" presStyleLbl="sibTrans2D1" presStyleIdx="0" presStyleCnt="2"/>
      <dgm:spPr/>
      <dgm:t>
        <a:bodyPr/>
        <a:lstStyle/>
        <a:p>
          <a:endParaRPr lang="en-GB"/>
        </a:p>
      </dgm:t>
    </dgm:pt>
    <dgm:pt modelId="{63A2F437-F837-4388-8EB3-493438C57067}" type="pres">
      <dgm:prSet presAssocID="{722443AF-2B0B-44DB-AA78-AD96D71F8668}" presName="connTx" presStyleLbl="sibTrans2D1" presStyleIdx="0" presStyleCnt="2"/>
      <dgm:spPr/>
      <dgm:t>
        <a:bodyPr/>
        <a:lstStyle/>
        <a:p>
          <a:endParaRPr lang="en-GB"/>
        </a:p>
      </dgm:t>
    </dgm:pt>
    <dgm:pt modelId="{892F052F-CBA9-4F89-80F6-9860D938E5A0}" type="pres">
      <dgm:prSet presAssocID="{7DF46BA3-F462-49E2-B13F-343AFC22182B}" presName="composite" presStyleCnt="0"/>
      <dgm:spPr/>
    </dgm:pt>
    <dgm:pt modelId="{406B478E-5952-4E17-80D6-DB79876AA254}" type="pres">
      <dgm:prSet presAssocID="{7DF46BA3-F462-49E2-B13F-343AFC22182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1E20D5-79E1-4620-AE32-B489F847AF71}" type="pres">
      <dgm:prSet presAssocID="{7DF46BA3-F462-49E2-B13F-343AFC22182B}" presName="parSh" presStyleLbl="node1" presStyleIdx="1" presStyleCnt="3"/>
      <dgm:spPr/>
      <dgm:t>
        <a:bodyPr/>
        <a:lstStyle/>
        <a:p>
          <a:endParaRPr lang="en-GB"/>
        </a:p>
      </dgm:t>
    </dgm:pt>
    <dgm:pt modelId="{CDF01418-C155-488D-8025-625CDC123A85}" type="pres">
      <dgm:prSet presAssocID="{7DF46BA3-F462-49E2-B13F-343AFC22182B}" presName="desTx" presStyleLbl="fgAcc1" presStyleIdx="1" presStyleCnt="3" custLinFactNeighborX="-2628" custLinFactNeighborY="70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016500-6C6A-47C9-9F00-EF6FD3D89B3E}" type="pres">
      <dgm:prSet presAssocID="{E31DE242-F068-4C23-84A8-F328FEF40433}" presName="sibTrans" presStyleLbl="sibTrans2D1" presStyleIdx="1" presStyleCnt="2"/>
      <dgm:spPr/>
      <dgm:t>
        <a:bodyPr/>
        <a:lstStyle/>
        <a:p>
          <a:endParaRPr lang="en-GB"/>
        </a:p>
      </dgm:t>
    </dgm:pt>
    <dgm:pt modelId="{04D54758-5A08-4B0C-A133-DD70D29F41C2}" type="pres">
      <dgm:prSet presAssocID="{E31DE242-F068-4C23-84A8-F328FEF40433}" presName="connTx" presStyleLbl="sibTrans2D1" presStyleIdx="1" presStyleCnt="2"/>
      <dgm:spPr/>
      <dgm:t>
        <a:bodyPr/>
        <a:lstStyle/>
        <a:p>
          <a:endParaRPr lang="en-GB"/>
        </a:p>
      </dgm:t>
    </dgm:pt>
    <dgm:pt modelId="{E5E94B16-60A7-4A0A-BE69-199285278E4E}" type="pres">
      <dgm:prSet presAssocID="{D03870B8-5AFC-488A-9CEC-E242C7594F59}" presName="composite" presStyleCnt="0"/>
      <dgm:spPr/>
    </dgm:pt>
    <dgm:pt modelId="{E504F7C0-E099-41D1-B3D8-A61EED643F20}" type="pres">
      <dgm:prSet presAssocID="{D03870B8-5AFC-488A-9CEC-E242C7594F59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144B91-E42F-4670-9080-69976091B9AF}" type="pres">
      <dgm:prSet presAssocID="{D03870B8-5AFC-488A-9CEC-E242C7594F59}" presName="parSh" presStyleLbl="node1" presStyleIdx="2" presStyleCnt="3" custLinFactNeighborX="-5153" custLinFactNeighborY="-5012"/>
      <dgm:spPr/>
      <dgm:t>
        <a:bodyPr/>
        <a:lstStyle/>
        <a:p>
          <a:endParaRPr lang="en-GB"/>
        </a:p>
      </dgm:t>
    </dgm:pt>
    <dgm:pt modelId="{60929740-D920-4955-B074-18C3F6B6355A}" type="pres">
      <dgm:prSet presAssocID="{D03870B8-5AFC-488A-9CEC-E242C7594F59}" presName="desTx" presStyleLbl="fgAcc1" presStyleIdx="2" presStyleCnt="3" custLinFactNeighborX="-14339" custLinFactNeighborY="-30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BA7566C-1931-4BBC-BAC2-72973D7A58FC}" type="presOf" srcId="{49D08612-8022-4E55-AFBE-3BB3E20F3AB5}" destId="{2C99CA9A-BB95-434A-9D39-C352F7349974}" srcOrd="0" destOrd="0" presId="urn:microsoft.com/office/officeart/2005/8/layout/process3"/>
    <dgm:cxn modelId="{831D42E7-4AB1-4156-B2D9-B8DB8700FDF4}" type="presOf" srcId="{E1D26B63-8336-4CC6-873A-34C6EFC7EA80}" destId="{CDF01418-C155-488D-8025-625CDC123A85}" srcOrd="0" destOrd="1" presId="urn:microsoft.com/office/officeart/2005/8/layout/process3"/>
    <dgm:cxn modelId="{4D3755EB-5DD0-4596-BECC-B80201D2D2FB}" type="presOf" srcId="{F4E7C5DB-DFF8-42B4-9916-EBBA18D80196}" destId="{60929740-D920-4955-B074-18C3F6B6355A}" srcOrd="0" destOrd="2" presId="urn:microsoft.com/office/officeart/2005/8/layout/process3"/>
    <dgm:cxn modelId="{F989636E-C234-4321-9590-C0EA2A4BD87E}" type="presOf" srcId="{1F18BE54-B4C1-459D-9941-73747CCD4BA3}" destId="{60929740-D920-4955-B074-18C3F6B6355A}" srcOrd="0" destOrd="1" presId="urn:microsoft.com/office/officeart/2005/8/layout/process3"/>
    <dgm:cxn modelId="{2FD67B4E-C888-4EDF-8918-6884F1D78B15}" type="presOf" srcId="{722443AF-2B0B-44DB-AA78-AD96D71F8668}" destId="{63A2F437-F837-4388-8EB3-493438C57067}" srcOrd="1" destOrd="0" presId="urn:microsoft.com/office/officeart/2005/8/layout/process3"/>
    <dgm:cxn modelId="{F416ABDC-AE6C-492A-83F2-CDBA4F6D2A77}" type="presOf" srcId="{7DF46BA3-F462-49E2-B13F-343AFC22182B}" destId="{6B1E20D5-79E1-4620-AE32-B489F847AF71}" srcOrd="1" destOrd="0" presId="urn:microsoft.com/office/officeart/2005/8/layout/process3"/>
    <dgm:cxn modelId="{3C472702-A3FB-4D0F-B2B1-3CFADBDC2340}" type="presOf" srcId="{E31DE242-F068-4C23-84A8-F328FEF40433}" destId="{B7016500-6C6A-47C9-9F00-EF6FD3D89B3E}" srcOrd="0" destOrd="0" presId="urn:microsoft.com/office/officeart/2005/8/layout/process3"/>
    <dgm:cxn modelId="{DA0A57B2-800C-4614-9BCB-A0D73D1F4D99}" srcId="{7DF46BA3-F462-49E2-B13F-343AFC22182B}" destId="{B1DC90DA-BED9-4FFA-8CEE-D0A96CF6F712}" srcOrd="3" destOrd="0" parTransId="{764A4BDD-8AF2-4CA7-AE65-AF5F3FE278E9}" sibTransId="{E876DCC4-6AB7-4B6B-9BB5-1328047F85C6}"/>
    <dgm:cxn modelId="{84F499EA-7E99-42BD-AC03-90243B0E3BE5}" type="presOf" srcId="{B1DC90DA-BED9-4FFA-8CEE-D0A96CF6F712}" destId="{CDF01418-C155-488D-8025-625CDC123A85}" srcOrd="0" destOrd="3" presId="urn:microsoft.com/office/officeart/2005/8/layout/process3"/>
    <dgm:cxn modelId="{BE1861F2-E90B-4DEC-8335-3641735D9420}" srcId="{7DF46BA3-F462-49E2-B13F-343AFC22182B}" destId="{4CDCF214-1087-465B-BFFF-B83465CF1094}" srcOrd="2" destOrd="0" parTransId="{7A579546-8633-4740-9DB3-C7122B8BD92B}" sibTransId="{AA6A8F3E-04E5-4289-A2A5-08790462C6CE}"/>
    <dgm:cxn modelId="{25E5607C-6239-48A6-9A05-776A8B1222CB}" srcId="{D03870B8-5AFC-488A-9CEC-E242C7594F59}" destId="{1F18BE54-B4C1-459D-9941-73747CCD4BA3}" srcOrd="1" destOrd="0" parTransId="{63A3FB2C-25B2-4AC0-BB66-923F22873E37}" sibTransId="{176FC63A-6DCC-43A9-9B57-F7910EC54E8F}"/>
    <dgm:cxn modelId="{FF455777-563F-43F3-8BAB-B17153679851}" type="presOf" srcId="{49D08612-8022-4E55-AFBE-3BB3E20F3AB5}" destId="{F16DB643-A07F-4B71-9514-64CE6A5FF637}" srcOrd="1" destOrd="0" presId="urn:microsoft.com/office/officeart/2005/8/layout/process3"/>
    <dgm:cxn modelId="{6A7EE213-2D7C-4E79-88F4-9EF2D7BCABEA}" type="presOf" srcId="{4CDCF214-1087-465B-BFFF-B83465CF1094}" destId="{CDF01418-C155-488D-8025-625CDC123A85}" srcOrd="0" destOrd="2" presId="urn:microsoft.com/office/officeart/2005/8/layout/process3"/>
    <dgm:cxn modelId="{C08A04F1-13D4-4AA7-A131-5399AF1E24E5}" srcId="{7DF46BA3-F462-49E2-B13F-343AFC22182B}" destId="{C00A90DF-49ED-4ADA-854A-F27914320D72}" srcOrd="0" destOrd="0" parTransId="{5B8E7BC2-71B3-40F8-86B1-2A01E2F2F5B5}" sibTransId="{09D89426-8059-4CE8-915B-B06024866453}"/>
    <dgm:cxn modelId="{4ED63404-1817-4E49-AF9E-F7DC32D0BC34}" srcId="{7DF46BA3-F462-49E2-B13F-343AFC22182B}" destId="{A833AC45-0FBC-4885-9A9C-6159CB55243C}" srcOrd="4" destOrd="0" parTransId="{879674A4-6351-4B0E-B1FA-41EAE2F3A46A}" sibTransId="{726104E5-1130-421B-9E41-E799B5E78873}"/>
    <dgm:cxn modelId="{7FB08597-E9C6-4F0F-8148-8AD804E02869}" type="presOf" srcId="{E2467D32-03D5-4A53-927C-CA0D7C3D615C}" destId="{9580E5EB-74D6-49AB-BE2F-13D8DC09F087}" srcOrd="0" destOrd="0" presId="urn:microsoft.com/office/officeart/2005/8/layout/process3"/>
    <dgm:cxn modelId="{77087CBA-064A-4EE5-9FEC-A1996DBE1ED4}" srcId="{E2467D32-03D5-4A53-927C-CA0D7C3D615C}" destId="{49D08612-8022-4E55-AFBE-3BB3E20F3AB5}" srcOrd="0" destOrd="0" parTransId="{A4B0A1F8-840D-4C54-AECC-3B86E7A065CA}" sibTransId="{722443AF-2B0B-44DB-AA78-AD96D71F8668}"/>
    <dgm:cxn modelId="{2BC32FE5-365C-4AF4-A2E9-1E85A1B8848B}" srcId="{E2467D32-03D5-4A53-927C-CA0D7C3D615C}" destId="{D03870B8-5AFC-488A-9CEC-E242C7594F59}" srcOrd="2" destOrd="0" parTransId="{6455644F-4F72-47C0-851F-94DD38E8A1FC}" sibTransId="{84B16EF8-779D-4CBB-BB7C-C6FB4C530DA8}"/>
    <dgm:cxn modelId="{089CCB6E-BA34-4F4F-A3E4-58E58F3572C1}" srcId="{49D08612-8022-4E55-AFBE-3BB3E20F3AB5}" destId="{A5AC9CF0-C409-46E2-ABBE-00D9946FE4A7}" srcOrd="0" destOrd="0" parTransId="{CCF6185B-6166-49ED-B0DC-8CC3CEB18D09}" sibTransId="{661088C3-C965-4E37-B1B4-D7042BA42017}"/>
    <dgm:cxn modelId="{9A2D5230-2B67-4118-9E5A-1B5EB7E8A15E}" type="presOf" srcId="{D03870B8-5AFC-488A-9CEC-E242C7594F59}" destId="{E504F7C0-E099-41D1-B3D8-A61EED643F20}" srcOrd="0" destOrd="0" presId="urn:microsoft.com/office/officeart/2005/8/layout/process3"/>
    <dgm:cxn modelId="{0C84DBE9-1477-4BF4-B513-99C0F53F4FBC}" srcId="{D03870B8-5AFC-488A-9CEC-E242C7594F59}" destId="{AFEB8674-7F49-4155-9C84-3D9F96B79A8C}" srcOrd="0" destOrd="0" parTransId="{9F84446E-78D7-43D1-9C1F-2E310F470026}" sibTransId="{EF5D0DA1-461B-464D-843B-351D966AA424}"/>
    <dgm:cxn modelId="{A8254ACD-44E2-48A5-8146-D3F8C5AF317D}" type="presOf" srcId="{A833AC45-0FBC-4885-9A9C-6159CB55243C}" destId="{CDF01418-C155-488D-8025-625CDC123A85}" srcOrd="0" destOrd="4" presId="urn:microsoft.com/office/officeart/2005/8/layout/process3"/>
    <dgm:cxn modelId="{6404099F-8F36-4B18-A647-2F7EC02FE0DC}" srcId="{D03870B8-5AFC-488A-9CEC-E242C7594F59}" destId="{F4E7C5DB-DFF8-42B4-9916-EBBA18D80196}" srcOrd="2" destOrd="0" parTransId="{3462B275-DC82-4374-93EB-546F3F6F741C}" sibTransId="{5FDF9007-3F00-4D20-BC23-4289B48953EB}"/>
    <dgm:cxn modelId="{092F3546-1B36-4316-9315-08658CBE6165}" type="presOf" srcId="{C00A90DF-49ED-4ADA-854A-F27914320D72}" destId="{CDF01418-C155-488D-8025-625CDC123A85}" srcOrd="0" destOrd="0" presId="urn:microsoft.com/office/officeart/2005/8/layout/process3"/>
    <dgm:cxn modelId="{80A02173-0541-4E92-A68B-165170F4028A}" srcId="{7DF46BA3-F462-49E2-B13F-343AFC22182B}" destId="{E1D26B63-8336-4CC6-873A-34C6EFC7EA80}" srcOrd="1" destOrd="0" parTransId="{30B846D6-34C5-4A2A-A760-3A429DACF923}" sibTransId="{19190F4B-B090-4CBD-B999-9EE16D655E55}"/>
    <dgm:cxn modelId="{DB89BEE8-A9D6-452E-A35B-B6684C8F2DD3}" type="presOf" srcId="{AFEB8674-7F49-4155-9C84-3D9F96B79A8C}" destId="{60929740-D920-4955-B074-18C3F6B6355A}" srcOrd="0" destOrd="0" presId="urn:microsoft.com/office/officeart/2005/8/layout/process3"/>
    <dgm:cxn modelId="{F69E5DA6-BE8B-4E0D-B530-3ABB08A92815}" type="presOf" srcId="{722443AF-2B0B-44DB-AA78-AD96D71F8668}" destId="{FB119A31-7E1F-4FB2-B4D7-28A01D6873BD}" srcOrd="0" destOrd="0" presId="urn:microsoft.com/office/officeart/2005/8/layout/process3"/>
    <dgm:cxn modelId="{BCBE6497-8547-4C6F-A531-334C525D242A}" type="presOf" srcId="{7DF46BA3-F462-49E2-B13F-343AFC22182B}" destId="{406B478E-5952-4E17-80D6-DB79876AA254}" srcOrd="0" destOrd="0" presId="urn:microsoft.com/office/officeart/2005/8/layout/process3"/>
    <dgm:cxn modelId="{4EAD238E-E490-4F02-A8A5-EA7E410D80CD}" srcId="{E2467D32-03D5-4A53-927C-CA0D7C3D615C}" destId="{7DF46BA3-F462-49E2-B13F-343AFC22182B}" srcOrd="1" destOrd="0" parTransId="{2B8CC07E-D992-4A3D-939D-CEEE6A6F33FB}" sibTransId="{E31DE242-F068-4C23-84A8-F328FEF40433}"/>
    <dgm:cxn modelId="{9DE53A6E-4D6C-4866-B45F-D5BE0D642E79}" type="presOf" srcId="{E31DE242-F068-4C23-84A8-F328FEF40433}" destId="{04D54758-5A08-4B0C-A133-DD70D29F41C2}" srcOrd="1" destOrd="0" presId="urn:microsoft.com/office/officeart/2005/8/layout/process3"/>
    <dgm:cxn modelId="{F0BD8B21-0819-4A7B-A1D1-839AA865DC64}" type="presOf" srcId="{D03870B8-5AFC-488A-9CEC-E242C7594F59}" destId="{76144B91-E42F-4670-9080-69976091B9AF}" srcOrd="1" destOrd="0" presId="urn:microsoft.com/office/officeart/2005/8/layout/process3"/>
    <dgm:cxn modelId="{62DB8D36-C0C2-4274-B135-943503B9DBB8}" type="presOf" srcId="{A5AC9CF0-C409-46E2-ABBE-00D9946FE4A7}" destId="{FC648740-AD3D-4B14-9796-D0CD4DB6D651}" srcOrd="0" destOrd="0" presId="urn:microsoft.com/office/officeart/2005/8/layout/process3"/>
    <dgm:cxn modelId="{F51B187A-FA18-4D7B-93D6-667883A81F28}" type="presParOf" srcId="{9580E5EB-74D6-49AB-BE2F-13D8DC09F087}" destId="{6485EFF0-6663-4367-86D4-498E718C3A88}" srcOrd="0" destOrd="0" presId="urn:microsoft.com/office/officeart/2005/8/layout/process3"/>
    <dgm:cxn modelId="{8615F32F-5966-4F7F-B453-4EA44A1B8943}" type="presParOf" srcId="{6485EFF0-6663-4367-86D4-498E718C3A88}" destId="{2C99CA9A-BB95-434A-9D39-C352F7349974}" srcOrd="0" destOrd="0" presId="urn:microsoft.com/office/officeart/2005/8/layout/process3"/>
    <dgm:cxn modelId="{62DDD146-1C70-421B-953F-55FA7BF87B34}" type="presParOf" srcId="{6485EFF0-6663-4367-86D4-498E718C3A88}" destId="{F16DB643-A07F-4B71-9514-64CE6A5FF637}" srcOrd="1" destOrd="0" presId="urn:microsoft.com/office/officeart/2005/8/layout/process3"/>
    <dgm:cxn modelId="{524DF9E0-C58A-4747-BEC0-9816720211A6}" type="presParOf" srcId="{6485EFF0-6663-4367-86D4-498E718C3A88}" destId="{FC648740-AD3D-4B14-9796-D0CD4DB6D651}" srcOrd="2" destOrd="0" presId="urn:microsoft.com/office/officeart/2005/8/layout/process3"/>
    <dgm:cxn modelId="{41CBD195-34F8-45EF-B851-EB030840E5B3}" type="presParOf" srcId="{9580E5EB-74D6-49AB-BE2F-13D8DC09F087}" destId="{FB119A31-7E1F-4FB2-B4D7-28A01D6873BD}" srcOrd="1" destOrd="0" presId="urn:microsoft.com/office/officeart/2005/8/layout/process3"/>
    <dgm:cxn modelId="{63E40C0B-8168-46F6-99D2-F5E6737BFB72}" type="presParOf" srcId="{FB119A31-7E1F-4FB2-B4D7-28A01D6873BD}" destId="{63A2F437-F837-4388-8EB3-493438C57067}" srcOrd="0" destOrd="0" presId="urn:microsoft.com/office/officeart/2005/8/layout/process3"/>
    <dgm:cxn modelId="{10591D5B-C8A8-491B-B9D7-6A8A36870ED8}" type="presParOf" srcId="{9580E5EB-74D6-49AB-BE2F-13D8DC09F087}" destId="{892F052F-CBA9-4F89-80F6-9860D938E5A0}" srcOrd="2" destOrd="0" presId="urn:microsoft.com/office/officeart/2005/8/layout/process3"/>
    <dgm:cxn modelId="{EDC3E666-0148-4FD3-A0C8-8F24C2D073BC}" type="presParOf" srcId="{892F052F-CBA9-4F89-80F6-9860D938E5A0}" destId="{406B478E-5952-4E17-80D6-DB79876AA254}" srcOrd="0" destOrd="0" presId="urn:microsoft.com/office/officeart/2005/8/layout/process3"/>
    <dgm:cxn modelId="{93F8F4BF-E2A5-49D9-B4D4-A4106CF3A45A}" type="presParOf" srcId="{892F052F-CBA9-4F89-80F6-9860D938E5A0}" destId="{6B1E20D5-79E1-4620-AE32-B489F847AF71}" srcOrd="1" destOrd="0" presId="urn:microsoft.com/office/officeart/2005/8/layout/process3"/>
    <dgm:cxn modelId="{647A1D07-B08D-4FE4-BF68-EEDA282C0EC5}" type="presParOf" srcId="{892F052F-CBA9-4F89-80F6-9860D938E5A0}" destId="{CDF01418-C155-488D-8025-625CDC123A85}" srcOrd="2" destOrd="0" presId="urn:microsoft.com/office/officeart/2005/8/layout/process3"/>
    <dgm:cxn modelId="{81E01CEC-21F8-4C3F-BB75-F2E8D2DB3094}" type="presParOf" srcId="{9580E5EB-74D6-49AB-BE2F-13D8DC09F087}" destId="{B7016500-6C6A-47C9-9F00-EF6FD3D89B3E}" srcOrd="3" destOrd="0" presId="urn:microsoft.com/office/officeart/2005/8/layout/process3"/>
    <dgm:cxn modelId="{0CF862BE-6398-4F38-9FCF-E2176849523A}" type="presParOf" srcId="{B7016500-6C6A-47C9-9F00-EF6FD3D89B3E}" destId="{04D54758-5A08-4B0C-A133-DD70D29F41C2}" srcOrd="0" destOrd="0" presId="urn:microsoft.com/office/officeart/2005/8/layout/process3"/>
    <dgm:cxn modelId="{79AC97DB-B8A0-4B97-B0E4-CDAB656F0EAC}" type="presParOf" srcId="{9580E5EB-74D6-49AB-BE2F-13D8DC09F087}" destId="{E5E94B16-60A7-4A0A-BE69-199285278E4E}" srcOrd="4" destOrd="0" presId="urn:microsoft.com/office/officeart/2005/8/layout/process3"/>
    <dgm:cxn modelId="{6383F169-338E-4CB9-AD80-05D2DCB975F1}" type="presParOf" srcId="{E5E94B16-60A7-4A0A-BE69-199285278E4E}" destId="{E504F7C0-E099-41D1-B3D8-A61EED643F20}" srcOrd="0" destOrd="0" presId="urn:microsoft.com/office/officeart/2005/8/layout/process3"/>
    <dgm:cxn modelId="{F3462130-45BF-480D-8A68-94A39F6F7F97}" type="presParOf" srcId="{E5E94B16-60A7-4A0A-BE69-199285278E4E}" destId="{76144B91-E42F-4670-9080-69976091B9AF}" srcOrd="1" destOrd="0" presId="urn:microsoft.com/office/officeart/2005/8/layout/process3"/>
    <dgm:cxn modelId="{4AFE3ABE-3232-4708-AEB7-E50A08B49888}" type="presParOf" srcId="{E5E94B16-60A7-4A0A-BE69-199285278E4E}" destId="{60929740-D920-4955-B074-18C3F6B6355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A67BDC-7A7C-413F-A920-AC5B6059B7D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B817C35-B1CA-4CF3-9898-E551BEB67C56}">
      <dgm:prSet phldrT="[Text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GB" sz="1600" dirty="0" err="1" smtClean="0">
              <a:solidFill>
                <a:srgbClr val="000000"/>
              </a:solidFill>
            </a:rPr>
            <a:t>Traduction</a:t>
          </a:r>
          <a:r>
            <a:rPr lang="en-GB" sz="1600" dirty="0" smtClean="0">
              <a:solidFill>
                <a:srgbClr val="000000"/>
              </a:solidFill>
            </a:rPr>
            <a:t>	</a:t>
          </a:r>
          <a:endParaRPr lang="en-GB" sz="1600" dirty="0">
            <a:solidFill>
              <a:srgbClr val="000000"/>
            </a:solidFill>
          </a:endParaRPr>
        </a:p>
      </dgm:t>
    </dgm:pt>
    <dgm:pt modelId="{3C001C0E-6F59-40C2-A1CF-DF1F7D9E8548}" type="parTrans" cxnId="{155CE90A-6D1A-46A4-AA7A-6BADFB0E876D}">
      <dgm:prSet/>
      <dgm:spPr/>
      <dgm:t>
        <a:bodyPr/>
        <a:lstStyle/>
        <a:p>
          <a:endParaRPr lang="en-GB" sz="2400"/>
        </a:p>
      </dgm:t>
    </dgm:pt>
    <dgm:pt modelId="{FFDACDE2-3847-4580-BACC-B164854532B8}" type="sibTrans" cxnId="{155CE90A-6D1A-46A4-AA7A-6BADFB0E876D}">
      <dgm:prSet/>
      <dgm:spPr/>
      <dgm:t>
        <a:bodyPr/>
        <a:lstStyle/>
        <a:p>
          <a:endParaRPr lang="en-GB" sz="2400"/>
        </a:p>
      </dgm:t>
    </dgm:pt>
    <dgm:pt modelId="{60CA3ED4-4291-43F4-87C1-6CF032A192CC}">
      <dgm:prSet phldrT="[Text]" custT="1"/>
      <dgm:spPr>
        <a:solidFill>
          <a:schemeClr val="accent4">
            <a:alpha val="90000"/>
          </a:schemeClr>
        </a:solidFill>
      </dgm:spPr>
      <dgm:t>
        <a:bodyPr/>
        <a:lstStyle/>
        <a:p>
          <a:r>
            <a:rPr lang="en-GB" sz="1600" dirty="0" err="1" smtClean="0"/>
            <a:t>Faite</a:t>
          </a:r>
          <a:r>
            <a:rPr lang="en-GB" sz="1600" dirty="0" smtClean="0"/>
            <a:t> par des </a:t>
          </a:r>
          <a:r>
            <a:rPr lang="en-GB" sz="1600" dirty="0" err="1" smtClean="0"/>
            <a:t>traducteurs</a:t>
          </a:r>
          <a:r>
            <a:rPr lang="en-GB" sz="1600" dirty="0" smtClean="0"/>
            <a:t> </a:t>
          </a:r>
          <a:r>
            <a:rPr lang="en-GB" sz="1600" dirty="0" err="1" smtClean="0"/>
            <a:t>professionnelles</a:t>
          </a:r>
          <a:endParaRPr lang="en-GB" sz="1600" dirty="0"/>
        </a:p>
      </dgm:t>
    </dgm:pt>
    <dgm:pt modelId="{347B1076-60D9-4952-845E-AC37E601116E}" type="parTrans" cxnId="{24328C9D-0818-4F75-802F-ACBB82CA6684}">
      <dgm:prSet/>
      <dgm:spPr/>
      <dgm:t>
        <a:bodyPr/>
        <a:lstStyle/>
        <a:p>
          <a:endParaRPr lang="en-GB" sz="2400"/>
        </a:p>
      </dgm:t>
    </dgm:pt>
    <dgm:pt modelId="{49793361-4DE6-431E-8418-2B250E28D2F8}" type="sibTrans" cxnId="{24328C9D-0818-4F75-802F-ACBB82CA6684}">
      <dgm:prSet/>
      <dgm:spPr/>
      <dgm:t>
        <a:bodyPr/>
        <a:lstStyle/>
        <a:p>
          <a:endParaRPr lang="en-GB" sz="2400"/>
        </a:p>
      </dgm:t>
    </dgm:pt>
    <dgm:pt modelId="{5EA4E0B2-451B-4D66-ABD6-6A43461E39C8}">
      <dgm:prSet phldrT="[Text]" custT="1"/>
      <dgm:spPr>
        <a:solidFill>
          <a:srgbClr val="00B050"/>
        </a:solidFill>
      </dgm:spPr>
      <dgm:t>
        <a:bodyPr/>
        <a:lstStyle/>
        <a:p>
          <a:r>
            <a:rPr lang="en-GB" sz="1600" dirty="0" err="1" smtClean="0">
              <a:solidFill>
                <a:srgbClr val="000000"/>
              </a:solidFill>
            </a:rPr>
            <a:t>Relecture</a:t>
          </a:r>
          <a:endParaRPr lang="en-GB" sz="1600" dirty="0">
            <a:solidFill>
              <a:srgbClr val="000000"/>
            </a:solidFill>
          </a:endParaRPr>
        </a:p>
      </dgm:t>
    </dgm:pt>
    <dgm:pt modelId="{08917702-86DD-471B-B58E-09CF93A952E2}" type="parTrans" cxnId="{991E0285-5BA0-42EF-834C-7F6CE111C166}">
      <dgm:prSet/>
      <dgm:spPr/>
      <dgm:t>
        <a:bodyPr/>
        <a:lstStyle/>
        <a:p>
          <a:endParaRPr lang="en-GB" sz="2400"/>
        </a:p>
      </dgm:t>
    </dgm:pt>
    <dgm:pt modelId="{FEA143E5-03AD-427D-8D96-3D6D7C911CBF}" type="sibTrans" cxnId="{991E0285-5BA0-42EF-834C-7F6CE111C166}">
      <dgm:prSet/>
      <dgm:spPr/>
      <dgm:t>
        <a:bodyPr/>
        <a:lstStyle/>
        <a:p>
          <a:endParaRPr lang="en-GB" sz="2400"/>
        </a:p>
      </dgm:t>
    </dgm:pt>
    <dgm:pt modelId="{0A76EB55-0B28-47BD-AE00-D73EBCD5EDA7}">
      <dgm:prSet phldrT="[Text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n-GB" sz="1600" dirty="0" err="1" smtClean="0">
              <a:solidFill>
                <a:srgbClr val="000000"/>
              </a:solidFill>
            </a:rPr>
            <a:t>L’équipe</a:t>
          </a:r>
          <a:r>
            <a:rPr lang="en-GB" sz="1600" dirty="0" smtClean="0">
              <a:solidFill>
                <a:srgbClr val="000000"/>
              </a:solidFill>
            </a:rPr>
            <a:t> de </a:t>
          </a:r>
          <a:r>
            <a:rPr lang="en-GB" sz="1600" dirty="0" err="1" smtClean="0">
              <a:solidFill>
                <a:srgbClr val="000000"/>
              </a:solidFill>
            </a:rPr>
            <a:t>traduction</a:t>
          </a:r>
          <a:r>
            <a:rPr lang="en-GB" sz="1600" dirty="0" smtClean="0">
              <a:solidFill>
                <a:srgbClr val="000000"/>
              </a:solidFill>
            </a:rPr>
            <a:t> rencontre les </a:t>
          </a:r>
          <a:r>
            <a:rPr lang="en-GB" sz="1600" dirty="0" err="1" smtClean="0">
              <a:solidFill>
                <a:srgbClr val="000000"/>
              </a:solidFill>
            </a:rPr>
            <a:t>correcteurs</a:t>
          </a:r>
          <a:r>
            <a:rPr lang="en-GB" sz="1600" dirty="0" smtClean="0">
              <a:solidFill>
                <a:srgbClr val="000000"/>
              </a:solidFill>
            </a:rPr>
            <a:t> avec des </a:t>
          </a:r>
          <a:r>
            <a:rPr lang="en-GB" sz="1600" dirty="0" err="1" smtClean="0">
              <a:solidFill>
                <a:srgbClr val="000000"/>
              </a:solidFill>
            </a:rPr>
            <a:t>commentaires</a:t>
          </a:r>
          <a:r>
            <a:rPr lang="en-GB" sz="1600" dirty="0" smtClean="0">
              <a:solidFill>
                <a:srgbClr val="000000"/>
              </a:solidFill>
            </a:rPr>
            <a:t> sur la </a:t>
          </a:r>
          <a:r>
            <a:rPr lang="en-GB" sz="1600" dirty="0" err="1" smtClean="0">
              <a:solidFill>
                <a:srgbClr val="000000"/>
              </a:solidFill>
            </a:rPr>
            <a:t>traduction</a:t>
          </a:r>
          <a:endParaRPr lang="en-GB" sz="1600" dirty="0">
            <a:solidFill>
              <a:srgbClr val="000000"/>
            </a:solidFill>
          </a:endParaRPr>
        </a:p>
      </dgm:t>
    </dgm:pt>
    <dgm:pt modelId="{B8C8901D-5FDB-43E7-B9E2-E40703928B33}" type="parTrans" cxnId="{5851EAAA-3F59-4C50-AF03-C03FE80EBE85}">
      <dgm:prSet/>
      <dgm:spPr/>
      <dgm:t>
        <a:bodyPr/>
        <a:lstStyle/>
        <a:p>
          <a:endParaRPr lang="en-GB" sz="2400"/>
        </a:p>
      </dgm:t>
    </dgm:pt>
    <dgm:pt modelId="{07215148-9300-416C-8DC7-6F6A0EE5ED97}" type="sibTrans" cxnId="{5851EAAA-3F59-4C50-AF03-C03FE80EBE85}">
      <dgm:prSet/>
      <dgm:spPr/>
      <dgm:t>
        <a:bodyPr/>
        <a:lstStyle/>
        <a:p>
          <a:endParaRPr lang="en-GB" sz="2400"/>
        </a:p>
      </dgm:t>
    </dgm:pt>
    <dgm:pt modelId="{CB60B143-CBDA-4F4F-A618-35BA7032D533}">
      <dgm:prSet phldrT="[Text]" custT="1"/>
      <dgm:spPr/>
      <dgm:t>
        <a:bodyPr/>
        <a:lstStyle/>
        <a:p>
          <a:r>
            <a:rPr lang="en-GB" sz="1600" dirty="0" smtClean="0"/>
            <a:t>Décision</a:t>
          </a:r>
          <a:endParaRPr lang="en-GB" sz="1600" dirty="0"/>
        </a:p>
      </dgm:t>
    </dgm:pt>
    <dgm:pt modelId="{9A1F5ABF-9880-43E0-B56F-238A20E62EED}" type="parTrans" cxnId="{2F14A968-BF03-436B-B5ED-936C98EE7CBC}">
      <dgm:prSet/>
      <dgm:spPr/>
      <dgm:t>
        <a:bodyPr/>
        <a:lstStyle/>
        <a:p>
          <a:endParaRPr lang="en-GB" sz="2400"/>
        </a:p>
      </dgm:t>
    </dgm:pt>
    <dgm:pt modelId="{8398D0D5-B2C4-4A9A-9012-35D80DB98CA9}" type="sibTrans" cxnId="{2F14A968-BF03-436B-B5ED-936C98EE7CBC}">
      <dgm:prSet/>
      <dgm:spPr/>
      <dgm:t>
        <a:bodyPr/>
        <a:lstStyle/>
        <a:p>
          <a:endParaRPr lang="en-GB" sz="2400"/>
        </a:p>
      </dgm:t>
    </dgm:pt>
    <dgm:pt modelId="{3F4C3242-F436-427C-9BEE-0DFD1E92F8CB}">
      <dgm:prSet phldrT="[Text]" custT="1"/>
      <dgm:spPr/>
      <dgm:t>
        <a:bodyPr/>
        <a:lstStyle/>
        <a:p>
          <a:r>
            <a:rPr lang="en-GB" sz="1600" dirty="0" smtClean="0"/>
            <a:t>Un “</a:t>
          </a:r>
          <a:r>
            <a:rPr lang="en-GB" sz="1600" dirty="0" err="1" smtClean="0"/>
            <a:t>juge</a:t>
          </a:r>
          <a:r>
            <a:rPr lang="en-GB" sz="1600" dirty="0" smtClean="0"/>
            <a:t>” </a:t>
          </a:r>
          <a:r>
            <a:rPr lang="en-GB" sz="1600" dirty="0" err="1" smtClean="0"/>
            <a:t>décide</a:t>
          </a:r>
          <a:r>
            <a:rPr lang="en-GB" sz="1600" dirty="0" smtClean="0"/>
            <a:t> </a:t>
          </a:r>
          <a:r>
            <a:rPr lang="en-GB" sz="1600" dirty="0" err="1" smtClean="0"/>
            <a:t>s’il</a:t>
          </a:r>
          <a:r>
            <a:rPr lang="en-GB" sz="1600" dirty="0" smtClean="0"/>
            <a:t> </a:t>
          </a:r>
          <a:r>
            <a:rPr lang="en-GB" sz="1600" dirty="0" err="1" smtClean="0"/>
            <a:t>faut</a:t>
          </a:r>
          <a:r>
            <a:rPr lang="en-GB" sz="1600" dirty="0" smtClean="0"/>
            <a:t> adapter les </a:t>
          </a:r>
          <a:r>
            <a:rPr lang="en-GB" sz="1600" dirty="0" err="1" smtClean="0"/>
            <a:t>changements</a:t>
          </a:r>
          <a:r>
            <a:rPr lang="en-GB" sz="1600" dirty="0" smtClean="0"/>
            <a:t> </a:t>
          </a:r>
          <a:r>
            <a:rPr lang="en-GB" sz="1600" dirty="0" err="1" smtClean="0"/>
            <a:t>apportés</a:t>
          </a:r>
          <a:r>
            <a:rPr lang="en-GB" sz="1600" dirty="0" smtClean="0"/>
            <a:t> </a:t>
          </a:r>
          <a:r>
            <a:rPr lang="en-GB" sz="1600" dirty="0" err="1" smtClean="0"/>
            <a:t>ou</a:t>
          </a:r>
          <a:r>
            <a:rPr lang="en-GB" sz="1600" dirty="0" smtClean="0"/>
            <a:t> pas</a:t>
          </a:r>
          <a:endParaRPr lang="en-GB" sz="1600" dirty="0"/>
        </a:p>
      </dgm:t>
    </dgm:pt>
    <dgm:pt modelId="{E533963E-2AC2-4A81-8693-7F2A75BBE1BA}" type="parTrans" cxnId="{5C9A8A08-D734-4FC4-8474-FA5786A023CE}">
      <dgm:prSet/>
      <dgm:spPr/>
      <dgm:t>
        <a:bodyPr/>
        <a:lstStyle/>
        <a:p>
          <a:endParaRPr lang="en-GB" sz="2400"/>
        </a:p>
      </dgm:t>
    </dgm:pt>
    <dgm:pt modelId="{78806F70-AA51-4B42-A678-ED05958D67C8}" type="sibTrans" cxnId="{5C9A8A08-D734-4FC4-8474-FA5786A023CE}">
      <dgm:prSet/>
      <dgm:spPr/>
      <dgm:t>
        <a:bodyPr/>
        <a:lstStyle/>
        <a:p>
          <a:endParaRPr lang="en-GB" sz="2400"/>
        </a:p>
      </dgm:t>
    </dgm:pt>
    <dgm:pt modelId="{7B101994-D8A9-47EC-B3E4-61783EB3B2D3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GB" sz="1600" dirty="0" smtClean="0">
              <a:solidFill>
                <a:srgbClr val="000000"/>
              </a:solidFill>
            </a:rPr>
            <a:t>Pre-test</a:t>
          </a:r>
          <a:endParaRPr lang="en-GB" sz="1600" dirty="0">
            <a:solidFill>
              <a:srgbClr val="000000"/>
            </a:solidFill>
          </a:endParaRPr>
        </a:p>
      </dgm:t>
    </dgm:pt>
    <dgm:pt modelId="{05FC9F2F-CAAB-4213-8810-29F4D49060AA}" type="parTrans" cxnId="{A70335AE-F35A-4F82-B1B5-61A1D4F65DE5}">
      <dgm:prSet/>
      <dgm:spPr/>
      <dgm:t>
        <a:bodyPr/>
        <a:lstStyle/>
        <a:p>
          <a:endParaRPr lang="en-GB" sz="2400"/>
        </a:p>
      </dgm:t>
    </dgm:pt>
    <dgm:pt modelId="{E6CDEA3E-6C38-40D1-93F0-E4BA3C60D50A}" type="sibTrans" cxnId="{A70335AE-F35A-4F82-B1B5-61A1D4F65DE5}">
      <dgm:prSet/>
      <dgm:spPr/>
      <dgm:t>
        <a:bodyPr/>
        <a:lstStyle/>
        <a:p>
          <a:endParaRPr lang="en-GB" sz="2400"/>
        </a:p>
      </dgm:t>
    </dgm:pt>
    <dgm:pt modelId="{90FB6677-9ABD-4D6D-B1FB-6FC6CC48002F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GB" sz="1600" dirty="0" smtClean="0">
              <a:solidFill>
                <a:srgbClr val="000000"/>
              </a:solidFill>
            </a:rPr>
            <a:t>Documentation</a:t>
          </a:r>
          <a:endParaRPr lang="en-GB" sz="1600" dirty="0">
            <a:solidFill>
              <a:srgbClr val="000000"/>
            </a:solidFill>
          </a:endParaRPr>
        </a:p>
      </dgm:t>
    </dgm:pt>
    <dgm:pt modelId="{AD832238-B96D-4625-9C06-553F71F86CE3}" type="parTrans" cxnId="{7210775E-BF4D-467D-870B-F25A9D4133D8}">
      <dgm:prSet/>
      <dgm:spPr/>
      <dgm:t>
        <a:bodyPr/>
        <a:lstStyle/>
        <a:p>
          <a:endParaRPr lang="en-GB" sz="2400"/>
        </a:p>
      </dgm:t>
    </dgm:pt>
    <dgm:pt modelId="{36417FE3-7BAE-49FC-80EF-412B170C1045}" type="sibTrans" cxnId="{7210775E-BF4D-467D-870B-F25A9D4133D8}">
      <dgm:prSet/>
      <dgm:spPr/>
      <dgm:t>
        <a:bodyPr/>
        <a:lstStyle/>
        <a:p>
          <a:endParaRPr lang="en-GB" sz="2400"/>
        </a:p>
      </dgm:t>
    </dgm:pt>
    <dgm:pt modelId="{92BBC357-95A9-4204-AA88-B7EAEF6D4F5A}">
      <dgm:prSet phldrT="[Text]" custT="1"/>
      <dgm:spPr>
        <a:solidFill>
          <a:schemeClr val="accent4">
            <a:alpha val="90000"/>
          </a:schemeClr>
        </a:solidFill>
      </dgm:spPr>
      <dgm:t>
        <a:bodyPr/>
        <a:lstStyle/>
        <a:p>
          <a:r>
            <a:rPr lang="en-GB" sz="1600" dirty="0" err="1" smtClean="0"/>
            <a:t>Basée</a:t>
          </a:r>
          <a:r>
            <a:rPr lang="en-GB" sz="1600" dirty="0" smtClean="0"/>
            <a:t> sur les </a:t>
          </a:r>
          <a:r>
            <a:rPr lang="en-GB" sz="1600" dirty="0" err="1" smtClean="0"/>
            <a:t>cartes</a:t>
          </a:r>
          <a:r>
            <a:rPr lang="en-GB" sz="1600" dirty="0" smtClean="0"/>
            <a:t> de </a:t>
          </a:r>
          <a:r>
            <a:rPr lang="en-GB" sz="1600" dirty="0" err="1" smtClean="0"/>
            <a:t>traduction</a:t>
          </a:r>
          <a:endParaRPr lang="en-GB" sz="1600" dirty="0"/>
        </a:p>
      </dgm:t>
    </dgm:pt>
    <dgm:pt modelId="{A17CBCA0-B62F-45B9-9D5F-E95B9A9FDF84}" type="parTrans" cxnId="{27FBC215-870E-46CD-9ECC-8D727DD39F11}">
      <dgm:prSet/>
      <dgm:spPr/>
      <dgm:t>
        <a:bodyPr/>
        <a:lstStyle/>
        <a:p>
          <a:endParaRPr lang="en-GB" sz="2400"/>
        </a:p>
      </dgm:t>
    </dgm:pt>
    <dgm:pt modelId="{7842771B-AC70-4250-8868-9D0E5107B874}" type="sibTrans" cxnId="{27FBC215-870E-46CD-9ECC-8D727DD39F11}">
      <dgm:prSet/>
      <dgm:spPr/>
      <dgm:t>
        <a:bodyPr/>
        <a:lstStyle/>
        <a:p>
          <a:endParaRPr lang="en-GB" sz="2400"/>
        </a:p>
      </dgm:t>
    </dgm:pt>
    <dgm:pt modelId="{C860DE42-1FCF-43E4-AD4D-55AF0FC7461F}">
      <dgm:prSet phldrT="[Text]" phldr="1" custT="1"/>
      <dgm:spPr>
        <a:solidFill>
          <a:schemeClr val="accent4">
            <a:alpha val="90000"/>
          </a:schemeClr>
        </a:solidFill>
      </dgm:spPr>
      <dgm:t>
        <a:bodyPr/>
        <a:lstStyle/>
        <a:p>
          <a:endParaRPr lang="en-GB" sz="1600" dirty="0"/>
        </a:p>
      </dgm:t>
    </dgm:pt>
    <dgm:pt modelId="{1A8EAC97-D834-44F6-ABC4-951EE2F0D298}" type="sibTrans" cxnId="{1AD405C8-E3F7-4C0E-A4C8-8C20B8D2686E}">
      <dgm:prSet/>
      <dgm:spPr/>
      <dgm:t>
        <a:bodyPr/>
        <a:lstStyle/>
        <a:p>
          <a:endParaRPr lang="en-GB" sz="2400"/>
        </a:p>
      </dgm:t>
    </dgm:pt>
    <dgm:pt modelId="{9181C10E-C874-40C9-9A86-CF2E9AB3A332}" type="parTrans" cxnId="{1AD405C8-E3F7-4C0E-A4C8-8C20B8D2686E}">
      <dgm:prSet/>
      <dgm:spPr/>
      <dgm:t>
        <a:bodyPr/>
        <a:lstStyle/>
        <a:p>
          <a:endParaRPr lang="en-GB" sz="2400"/>
        </a:p>
      </dgm:t>
    </dgm:pt>
    <dgm:pt modelId="{A73BA453-C101-4285-A5FF-208EE6D11965}">
      <dgm:prSet custT="1"/>
      <dgm:spPr>
        <a:solidFill>
          <a:srgbClr val="000000">
            <a:alpha val="90000"/>
          </a:srgbClr>
        </a:solidFill>
      </dgm:spPr>
      <dgm:t>
        <a:bodyPr/>
        <a:lstStyle/>
        <a:p>
          <a:r>
            <a:rPr lang="en-GB" sz="1600" dirty="0" smtClean="0">
              <a:solidFill>
                <a:schemeClr val="bg1"/>
              </a:solidFill>
            </a:rPr>
            <a:t>Evaluation pour </a:t>
          </a:r>
          <a:r>
            <a:rPr lang="en-GB" sz="1600" dirty="0" err="1" smtClean="0">
              <a:solidFill>
                <a:schemeClr val="bg1"/>
              </a:solidFill>
            </a:rPr>
            <a:t>vérifier</a:t>
          </a:r>
          <a:r>
            <a:rPr lang="en-GB" sz="1600" dirty="0" smtClean="0">
              <a:solidFill>
                <a:schemeClr val="bg1"/>
              </a:solidFill>
            </a:rPr>
            <a:t> </a:t>
          </a:r>
          <a:r>
            <a:rPr lang="en-GB" sz="1600" dirty="0" err="1" smtClean="0">
              <a:solidFill>
                <a:schemeClr val="bg1"/>
              </a:solidFill>
            </a:rPr>
            <a:t>si</a:t>
          </a:r>
          <a:r>
            <a:rPr lang="en-GB" sz="1600" dirty="0" smtClean="0">
              <a:solidFill>
                <a:schemeClr val="bg1"/>
              </a:solidFill>
            </a:rPr>
            <a:t> la langue </a:t>
          </a:r>
          <a:r>
            <a:rPr lang="en-GB" sz="1600" dirty="0" err="1" smtClean="0">
              <a:solidFill>
                <a:schemeClr val="bg1"/>
              </a:solidFill>
            </a:rPr>
            <a:t>cible</a:t>
          </a:r>
          <a:r>
            <a:rPr lang="en-GB" sz="1600" dirty="0" smtClean="0">
              <a:solidFill>
                <a:schemeClr val="bg1"/>
              </a:solidFill>
            </a:rPr>
            <a:t> </a:t>
          </a:r>
          <a:r>
            <a:rPr lang="en-GB" sz="1600" dirty="0" err="1" smtClean="0">
              <a:solidFill>
                <a:schemeClr val="bg1"/>
              </a:solidFill>
            </a:rPr>
            <a:t>est</a:t>
          </a:r>
          <a:r>
            <a:rPr lang="en-GB" sz="1600" dirty="0" smtClean="0">
              <a:solidFill>
                <a:schemeClr val="bg1"/>
              </a:solidFill>
            </a:rPr>
            <a:t> le </a:t>
          </a:r>
          <a:r>
            <a:rPr lang="en-GB" sz="1600" dirty="0" err="1" smtClean="0">
              <a:solidFill>
                <a:schemeClr val="bg1"/>
              </a:solidFill>
            </a:rPr>
            <a:t>reflet</a:t>
          </a:r>
          <a:r>
            <a:rPr lang="en-GB" sz="1600" dirty="0" smtClean="0">
              <a:solidFill>
                <a:schemeClr val="bg1"/>
              </a:solidFill>
            </a:rPr>
            <a:t> de la langue source </a:t>
          </a:r>
          <a:endParaRPr lang="en-GB" sz="1600" dirty="0">
            <a:solidFill>
              <a:schemeClr val="bg1"/>
            </a:solidFill>
          </a:endParaRPr>
        </a:p>
      </dgm:t>
    </dgm:pt>
    <dgm:pt modelId="{588A57A4-D832-4B2B-A64E-C06140ADCE38}" type="parTrans" cxnId="{5A930B40-859C-4E9C-8906-7C9038E5B529}">
      <dgm:prSet/>
      <dgm:spPr/>
      <dgm:t>
        <a:bodyPr/>
        <a:lstStyle/>
        <a:p>
          <a:endParaRPr lang="en-GB" sz="2400"/>
        </a:p>
      </dgm:t>
    </dgm:pt>
    <dgm:pt modelId="{E090CF76-6C39-4686-AD29-65141E425E2E}" type="sibTrans" cxnId="{5A930B40-859C-4E9C-8906-7C9038E5B529}">
      <dgm:prSet/>
      <dgm:spPr/>
      <dgm:t>
        <a:bodyPr/>
        <a:lstStyle/>
        <a:p>
          <a:endParaRPr lang="en-GB" sz="2400"/>
        </a:p>
      </dgm:t>
    </dgm:pt>
    <dgm:pt modelId="{C2422C7E-5CD2-46A5-8F41-F1B6B56B0701}">
      <dgm:prSet custT="1"/>
      <dgm:spPr>
        <a:solidFill>
          <a:schemeClr val="accent5">
            <a:alpha val="90000"/>
          </a:schemeClr>
        </a:solidFill>
      </dgm:spPr>
      <dgm:t>
        <a:bodyPr/>
        <a:lstStyle/>
        <a:p>
          <a:r>
            <a:rPr lang="en-GB" sz="1600" dirty="0" smtClean="0">
              <a:solidFill>
                <a:schemeClr val="bg2"/>
              </a:solidFill>
            </a:rPr>
            <a:t>Prise de </a:t>
          </a:r>
          <a:r>
            <a:rPr lang="en-GB" sz="1600" dirty="0" err="1" smtClean="0">
              <a:solidFill>
                <a:schemeClr val="bg2"/>
              </a:solidFill>
            </a:rPr>
            <a:t>décision</a:t>
          </a:r>
          <a:r>
            <a:rPr lang="en-GB" sz="1600" dirty="0" smtClean="0">
              <a:solidFill>
                <a:schemeClr val="bg2"/>
              </a:solidFill>
            </a:rPr>
            <a:t> a </a:t>
          </a:r>
          <a:r>
            <a:rPr lang="en-GB" sz="1600" dirty="0" err="1" smtClean="0">
              <a:solidFill>
                <a:schemeClr val="bg2"/>
              </a:solidFill>
            </a:rPr>
            <a:t>chaque</a:t>
          </a:r>
          <a:r>
            <a:rPr lang="en-GB" sz="1600" dirty="0" smtClean="0">
              <a:solidFill>
                <a:schemeClr val="bg2"/>
              </a:solidFill>
            </a:rPr>
            <a:t> </a:t>
          </a:r>
          <a:r>
            <a:rPr lang="en-GB" sz="1600" dirty="0" err="1" smtClean="0">
              <a:solidFill>
                <a:schemeClr val="bg2"/>
              </a:solidFill>
            </a:rPr>
            <a:t>étape</a:t>
          </a:r>
          <a:r>
            <a:rPr lang="en-GB" sz="1600" dirty="0" smtClean="0">
              <a:solidFill>
                <a:schemeClr val="bg2"/>
              </a:solidFill>
            </a:rPr>
            <a:t> </a:t>
          </a:r>
          <a:r>
            <a:rPr lang="en-GB" sz="1600" dirty="0" err="1" smtClean="0">
              <a:solidFill>
                <a:schemeClr val="bg2"/>
              </a:solidFill>
            </a:rPr>
            <a:t>documentée</a:t>
          </a:r>
          <a:r>
            <a:rPr lang="en-GB" sz="1600" dirty="0" smtClean="0">
              <a:solidFill>
                <a:schemeClr val="bg2"/>
              </a:solidFill>
            </a:rPr>
            <a:t> pour </a:t>
          </a:r>
          <a:r>
            <a:rPr lang="en-GB" sz="1600" dirty="0" err="1" smtClean="0">
              <a:solidFill>
                <a:schemeClr val="bg2"/>
              </a:solidFill>
            </a:rPr>
            <a:t>référence</a:t>
          </a:r>
          <a:r>
            <a:rPr lang="en-GB" sz="1600" dirty="0" smtClean="0">
              <a:solidFill>
                <a:schemeClr val="bg2"/>
              </a:solidFill>
            </a:rPr>
            <a:t> par les designers et les </a:t>
          </a:r>
          <a:r>
            <a:rPr lang="en-GB" sz="1600" dirty="0" err="1" smtClean="0">
              <a:solidFill>
                <a:schemeClr val="bg2"/>
              </a:solidFill>
            </a:rPr>
            <a:t>analystes</a:t>
          </a:r>
          <a:r>
            <a:rPr lang="en-GB" sz="1600" dirty="0" smtClean="0">
              <a:solidFill>
                <a:schemeClr val="bg2"/>
              </a:solidFill>
            </a:rPr>
            <a:t>. </a:t>
          </a:r>
          <a:endParaRPr lang="en-GB" sz="1600" dirty="0">
            <a:solidFill>
              <a:schemeClr val="bg2"/>
            </a:solidFill>
          </a:endParaRPr>
        </a:p>
      </dgm:t>
    </dgm:pt>
    <dgm:pt modelId="{A19DA3F6-A0C1-4272-86E0-96781581866A}" type="parTrans" cxnId="{D1B5D072-5B03-4B7D-835D-78433496E60F}">
      <dgm:prSet/>
      <dgm:spPr/>
      <dgm:t>
        <a:bodyPr/>
        <a:lstStyle/>
        <a:p>
          <a:endParaRPr lang="en-GB" sz="2400"/>
        </a:p>
      </dgm:t>
    </dgm:pt>
    <dgm:pt modelId="{EC6CFC41-5503-4C09-A17E-7E55142A0AE7}" type="sibTrans" cxnId="{D1B5D072-5B03-4B7D-835D-78433496E60F}">
      <dgm:prSet/>
      <dgm:spPr/>
      <dgm:t>
        <a:bodyPr/>
        <a:lstStyle/>
        <a:p>
          <a:endParaRPr lang="en-GB" sz="2400"/>
        </a:p>
      </dgm:t>
    </dgm:pt>
    <dgm:pt modelId="{65044E4B-F4A4-4D03-AFCB-B15BBBFFD91E}" type="pres">
      <dgm:prSet presAssocID="{C8A67BDC-7A7C-413F-A920-AC5B6059B7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49391A9-4C06-4E97-9EAD-71B6E5C42D51}" type="pres">
      <dgm:prSet presAssocID="{AB817C35-B1CA-4CF3-9898-E551BEB67C56}" presName="composite" presStyleCnt="0"/>
      <dgm:spPr/>
    </dgm:pt>
    <dgm:pt modelId="{10BF8707-E81F-48A4-8A94-C871953F35E6}" type="pres">
      <dgm:prSet presAssocID="{AB817C35-B1CA-4CF3-9898-E551BEB67C56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74AB14-C8B2-4609-826D-8AE9F466FDCF}" type="pres">
      <dgm:prSet presAssocID="{AB817C35-B1CA-4CF3-9898-E551BEB67C56}" presName="desTx" presStyleLbl="alignAccFollowNode1" presStyleIdx="0" presStyleCnt="5" custScale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EF74F3-FFEF-4586-B8BC-66D1261904BE}" type="pres">
      <dgm:prSet presAssocID="{FFDACDE2-3847-4580-BACC-B164854532B8}" presName="space" presStyleCnt="0"/>
      <dgm:spPr/>
    </dgm:pt>
    <dgm:pt modelId="{77A19DAD-CB2E-48AF-ABBB-921D35159AF9}" type="pres">
      <dgm:prSet presAssocID="{5EA4E0B2-451B-4D66-ABD6-6A43461E39C8}" presName="composite" presStyleCnt="0"/>
      <dgm:spPr/>
    </dgm:pt>
    <dgm:pt modelId="{13C5BD63-36E5-4026-9EAA-A5896F81E55D}" type="pres">
      <dgm:prSet presAssocID="{5EA4E0B2-451B-4D66-ABD6-6A43461E39C8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D262348-A78C-4E00-A7EC-3ED87980AB2E}" type="pres">
      <dgm:prSet presAssocID="{5EA4E0B2-451B-4D66-ABD6-6A43461E39C8}" presName="desTx" presStyleLbl="alignAccFollowNode1" presStyleIdx="1" presStyleCnt="5" custLinFactNeighborX="3081" custLinFactNeighborY="62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9A4603-727E-4C93-A57C-0E16CC482B6D}" type="pres">
      <dgm:prSet presAssocID="{FEA143E5-03AD-427D-8D96-3D6D7C911CBF}" presName="space" presStyleCnt="0"/>
      <dgm:spPr/>
    </dgm:pt>
    <dgm:pt modelId="{56FF38AF-BA97-44C1-8C1F-21628E7DFB53}" type="pres">
      <dgm:prSet presAssocID="{CB60B143-CBDA-4F4F-A618-35BA7032D533}" presName="composite" presStyleCnt="0"/>
      <dgm:spPr/>
    </dgm:pt>
    <dgm:pt modelId="{FF401B55-FE4B-41AF-A30D-38B844AD8F51}" type="pres">
      <dgm:prSet presAssocID="{CB60B143-CBDA-4F4F-A618-35BA7032D533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60FAB0-9CF5-4BC7-A69E-548506965013}" type="pres">
      <dgm:prSet presAssocID="{CB60B143-CBDA-4F4F-A618-35BA7032D533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353AA5-CFFF-4B84-95AB-571B91171DFE}" type="pres">
      <dgm:prSet presAssocID="{8398D0D5-B2C4-4A9A-9012-35D80DB98CA9}" presName="space" presStyleCnt="0"/>
      <dgm:spPr/>
    </dgm:pt>
    <dgm:pt modelId="{EEC4E684-3688-495F-9DBE-ADE27C81C20E}" type="pres">
      <dgm:prSet presAssocID="{7B101994-D8A9-47EC-B3E4-61783EB3B2D3}" presName="composite" presStyleCnt="0"/>
      <dgm:spPr/>
    </dgm:pt>
    <dgm:pt modelId="{7789B757-A067-43D7-893B-3C1D4B724DB6}" type="pres">
      <dgm:prSet presAssocID="{7B101994-D8A9-47EC-B3E4-61783EB3B2D3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F499D2-9267-431D-9F49-835BCCE36570}" type="pres">
      <dgm:prSet presAssocID="{7B101994-D8A9-47EC-B3E4-61783EB3B2D3}" presName="desTx" presStyleLbl="alignAccFollowNode1" presStyleIdx="3" presStyleCnt="5" custLinFactNeighborX="4622" custLinFactNeighborY="47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C14B6A-521C-4163-A1DF-B0942425063E}" type="pres">
      <dgm:prSet presAssocID="{E6CDEA3E-6C38-40D1-93F0-E4BA3C60D50A}" presName="space" presStyleCnt="0"/>
      <dgm:spPr/>
    </dgm:pt>
    <dgm:pt modelId="{903A792E-0C48-442A-82D8-017F55BF19D6}" type="pres">
      <dgm:prSet presAssocID="{90FB6677-9ABD-4D6D-B1FB-6FC6CC48002F}" presName="composite" presStyleCnt="0"/>
      <dgm:spPr/>
    </dgm:pt>
    <dgm:pt modelId="{76AE84F7-9C9F-4072-B060-34E25566AC20}" type="pres">
      <dgm:prSet presAssocID="{90FB6677-9ABD-4D6D-B1FB-6FC6CC48002F}" presName="parTx" presStyleLbl="alignNode1" presStyleIdx="4" presStyleCnt="5" custScaleX="1080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7E4633-C424-47D3-B04A-D998CEA1C707}" type="pres">
      <dgm:prSet presAssocID="{90FB6677-9ABD-4D6D-B1FB-6FC6CC48002F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34C7F0-D825-4AEA-9236-7768907ECD20}" type="presOf" srcId="{5EA4E0B2-451B-4D66-ABD6-6A43461E39C8}" destId="{13C5BD63-36E5-4026-9EAA-A5896F81E55D}" srcOrd="0" destOrd="0" presId="urn:microsoft.com/office/officeart/2005/8/layout/hList1"/>
    <dgm:cxn modelId="{155CE90A-6D1A-46A4-AA7A-6BADFB0E876D}" srcId="{C8A67BDC-7A7C-413F-A920-AC5B6059B7DC}" destId="{AB817C35-B1CA-4CF3-9898-E551BEB67C56}" srcOrd="0" destOrd="0" parTransId="{3C001C0E-6F59-40C2-A1CF-DF1F7D9E8548}" sibTransId="{FFDACDE2-3847-4580-BACC-B164854532B8}"/>
    <dgm:cxn modelId="{24328C9D-0818-4F75-802F-ACBB82CA6684}" srcId="{AB817C35-B1CA-4CF3-9898-E551BEB67C56}" destId="{60CA3ED4-4291-43F4-87C1-6CF032A192CC}" srcOrd="0" destOrd="0" parTransId="{347B1076-60D9-4952-845E-AC37E601116E}" sibTransId="{49793361-4DE6-431E-8418-2B250E28D2F8}"/>
    <dgm:cxn modelId="{5851EAAA-3F59-4C50-AF03-C03FE80EBE85}" srcId="{5EA4E0B2-451B-4D66-ABD6-6A43461E39C8}" destId="{0A76EB55-0B28-47BD-AE00-D73EBCD5EDA7}" srcOrd="0" destOrd="0" parTransId="{B8C8901D-5FDB-43E7-B9E2-E40703928B33}" sibTransId="{07215148-9300-416C-8DC7-6F6A0EE5ED97}"/>
    <dgm:cxn modelId="{0BFBC051-32D6-49ED-9A66-9E2670B7F327}" type="presOf" srcId="{60CA3ED4-4291-43F4-87C1-6CF032A192CC}" destId="{3774AB14-C8B2-4609-826D-8AE9F466FDCF}" srcOrd="0" destOrd="0" presId="urn:microsoft.com/office/officeart/2005/8/layout/hList1"/>
    <dgm:cxn modelId="{7B20682C-777F-49E7-9489-0352EA0607C1}" type="presOf" srcId="{90FB6677-9ABD-4D6D-B1FB-6FC6CC48002F}" destId="{76AE84F7-9C9F-4072-B060-34E25566AC20}" srcOrd="0" destOrd="0" presId="urn:microsoft.com/office/officeart/2005/8/layout/hList1"/>
    <dgm:cxn modelId="{F40610A6-F670-450E-AA84-C9A0DCEC798D}" type="presOf" srcId="{3F4C3242-F436-427C-9BEE-0DFD1E92F8CB}" destId="{9260FAB0-9CF5-4BC7-A69E-548506965013}" srcOrd="0" destOrd="0" presId="urn:microsoft.com/office/officeart/2005/8/layout/hList1"/>
    <dgm:cxn modelId="{1AD405C8-E3F7-4C0E-A4C8-8C20B8D2686E}" srcId="{AB817C35-B1CA-4CF3-9898-E551BEB67C56}" destId="{C860DE42-1FCF-43E4-AD4D-55AF0FC7461F}" srcOrd="2" destOrd="0" parTransId="{9181C10E-C874-40C9-9A86-CF2E9AB3A332}" sibTransId="{1A8EAC97-D834-44F6-ABC4-951EE2F0D298}"/>
    <dgm:cxn modelId="{991E0285-5BA0-42EF-834C-7F6CE111C166}" srcId="{C8A67BDC-7A7C-413F-A920-AC5B6059B7DC}" destId="{5EA4E0B2-451B-4D66-ABD6-6A43461E39C8}" srcOrd="1" destOrd="0" parTransId="{08917702-86DD-471B-B58E-09CF93A952E2}" sibTransId="{FEA143E5-03AD-427D-8D96-3D6D7C911CBF}"/>
    <dgm:cxn modelId="{5F4E9EB5-66FF-4F54-A83F-01D4996274D3}" type="presOf" srcId="{CB60B143-CBDA-4F4F-A618-35BA7032D533}" destId="{FF401B55-FE4B-41AF-A30D-38B844AD8F51}" srcOrd="0" destOrd="0" presId="urn:microsoft.com/office/officeart/2005/8/layout/hList1"/>
    <dgm:cxn modelId="{49982546-FD69-46C5-8857-A1BB1994A3C3}" type="presOf" srcId="{92BBC357-95A9-4204-AA88-B7EAEF6D4F5A}" destId="{3774AB14-C8B2-4609-826D-8AE9F466FDCF}" srcOrd="0" destOrd="1" presId="urn:microsoft.com/office/officeart/2005/8/layout/hList1"/>
    <dgm:cxn modelId="{54DCCAAF-8D12-4DEB-99D3-A04AC115813A}" type="presOf" srcId="{C860DE42-1FCF-43E4-AD4D-55AF0FC7461F}" destId="{3774AB14-C8B2-4609-826D-8AE9F466FDCF}" srcOrd="0" destOrd="2" presId="urn:microsoft.com/office/officeart/2005/8/layout/hList1"/>
    <dgm:cxn modelId="{27FBC215-870E-46CD-9ECC-8D727DD39F11}" srcId="{AB817C35-B1CA-4CF3-9898-E551BEB67C56}" destId="{92BBC357-95A9-4204-AA88-B7EAEF6D4F5A}" srcOrd="1" destOrd="0" parTransId="{A17CBCA0-B62F-45B9-9D5F-E95B9A9FDF84}" sibTransId="{7842771B-AC70-4250-8868-9D0E5107B874}"/>
    <dgm:cxn modelId="{6F68BF68-8C2C-4B9F-9BD1-C4D24AC0536E}" type="presOf" srcId="{A73BA453-C101-4285-A5FF-208EE6D11965}" destId="{93F499D2-9267-431D-9F49-835BCCE36570}" srcOrd="0" destOrd="0" presId="urn:microsoft.com/office/officeart/2005/8/layout/hList1"/>
    <dgm:cxn modelId="{BB0802CB-CC6E-45F6-8FF8-3681C3DD3E3B}" type="presOf" srcId="{7B101994-D8A9-47EC-B3E4-61783EB3B2D3}" destId="{7789B757-A067-43D7-893B-3C1D4B724DB6}" srcOrd="0" destOrd="0" presId="urn:microsoft.com/office/officeart/2005/8/layout/hList1"/>
    <dgm:cxn modelId="{05953C16-CC1A-4693-82FC-397D1C332A45}" type="presOf" srcId="{0A76EB55-0B28-47BD-AE00-D73EBCD5EDA7}" destId="{1D262348-A78C-4E00-A7EC-3ED87980AB2E}" srcOrd="0" destOrd="0" presId="urn:microsoft.com/office/officeart/2005/8/layout/hList1"/>
    <dgm:cxn modelId="{2F14A968-BF03-436B-B5ED-936C98EE7CBC}" srcId="{C8A67BDC-7A7C-413F-A920-AC5B6059B7DC}" destId="{CB60B143-CBDA-4F4F-A618-35BA7032D533}" srcOrd="2" destOrd="0" parTransId="{9A1F5ABF-9880-43E0-B56F-238A20E62EED}" sibTransId="{8398D0D5-B2C4-4A9A-9012-35D80DB98CA9}"/>
    <dgm:cxn modelId="{575785DA-9428-4DBC-AA63-B8DF62CF98D8}" type="presOf" srcId="{AB817C35-B1CA-4CF3-9898-E551BEB67C56}" destId="{10BF8707-E81F-48A4-8A94-C871953F35E6}" srcOrd="0" destOrd="0" presId="urn:microsoft.com/office/officeart/2005/8/layout/hList1"/>
    <dgm:cxn modelId="{A70335AE-F35A-4F82-B1B5-61A1D4F65DE5}" srcId="{C8A67BDC-7A7C-413F-A920-AC5B6059B7DC}" destId="{7B101994-D8A9-47EC-B3E4-61783EB3B2D3}" srcOrd="3" destOrd="0" parTransId="{05FC9F2F-CAAB-4213-8810-29F4D49060AA}" sibTransId="{E6CDEA3E-6C38-40D1-93F0-E4BA3C60D50A}"/>
    <dgm:cxn modelId="{5A930B40-859C-4E9C-8906-7C9038E5B529}" srcId="{7B101994-D8A9-47EC-B3E4-61783EB3B2D3}" destId="{A73BA453-C101-4285-A5FF-208EE6D11965}" srcOrd="0" destOrd="0" parTransId="{588A57A4-D832-4B2B-A64E-C06140ADCE38}" sibTransId="{E090CF76-6C39-4686-AD29-65141E425E2E}"/>
    <dgm:cxn modelId="{1E07681E-9418-4004-9D2E-D43A67EAEA79}" type="presOf" srcId="{C8A67BDC-7A7C-413F-A920-AC5B6059B7DC}" destId="{65044E4B-F4A4-4D03-AFCB-B15BBBFFD91E}" srcOrd="0" destOrd="0" presId="urn:microsoft.com/office/officeart/2005/8/layout/hList1"/>
    <dgm:cxn modelId="{D1B5D072-5B03-4B7D-835D-78433496E60F}" srcId="{90FB6677-9ABD-4D6D-B1FB-6FC6CC48002F}" destId="{C2422C7E-5CD2-46A5-8F41-F1B6B56B0701}" srcOrd="0" destOrd="0" parTransId="{A19DA3F6-A0C1-4272-86E0-96781581866A}" sibTransId="{EC6CFC41-5503-4C09-A17E-7E55142A0AE7}"/>
    <dgm:cxn modelId="{7210775E-BF4D-467D-870B-F25A9D4133D8}" srcId="{C8A67BDC-7A7C-413F-A920-AC5B6059B7DC}" destId="{90FB6677-9ABD-4D6D-B1FB-6FC6CC48002F}" srcOrd="4" destOrd="0" parTransId="{AD832238-B96D-4625-9C06-553F71F86CE3}" sibTransId="{36417FE3-7BAE-49FC-80EF-412B170C1045}"/>
    <dgm:cxn modelId="{5C9A8A08-D734-4FC4-8474-FA5786A023CE}" srcId="{CB60B143-CBDA-4F4F-A618-35BA7032D533}" destId="{3F4C3242-F436-427C-9BEE-0DFD1E92F8CB}" srcOrd="0" destOrd="0" parTransId="{E533963E-2AC2-4A81-8693-7F2A75BBE1BA}" sibTransId="{78806F70-AA51-4B42-A678-ED05958D67C8}"/>
    <dgm:cxn modelId="{BDE3B76D-5516-4436-BBB2-7D48E58E2BF0}" type="presOf" srcId="{C2422C7E-5CD2-46A5-8F41-F1B6B56B0701}" destId="{667E4633-C424-47D3-B04A-D998CEA1C707}" srcOrd="0" destOrd="0" presId="urn:microsoft.com/office/officeart/2005/8/layout/hList1"/>
    <dgm:cxn modelId="{16A19450-253F-4702-A133-3E891AEBFAC1}" type="presParOf" srcId="{65044E4B-F4A4-4D03-AFCB-B15BBBFFD91E}" destId="{A49391A9-4C06-4E97-9EAD-71B6E5C42D51}" srcOrd="0" destOrd="0" presId="urn:microsoft.com/office/officeart/2005/8/layout/hList1"/>
    <dgm:cxn modelId="{971670ED-49CA-4E46-B356-A522D2BFF1C8}" type="presParOf" srcId="{A49391A9-4C06-4E97-9EAD-71B6E5C42D51}" destId="{10BF8707-E81F-48A4-8A94-C871953F35E6}" srcOrd="0" destOrd="0" presId="urn:microsoft.com/office/officeart/2005/8/layout/hList1"/>
    <dgm:cxn modelId="{CAF3CA89-F532-413D-BE5B-B352D9985590}" type="presParOf" srcId="{A49391A9-4C06-4E97-9EAD-71B6E5C42D51}" destId="{3774AB14-C8B2-4609-826D-8AE9F466FDCF}" srcOrd="1" destOrd="0" presId="urn:microsoft.com/office/officeart/2005/8/layout/hList1"/>
    <dgm:cxn modelId="{F591CF6B-023C-4FCE-8DF4-AC95D29B9DC6}" type="presParOf" srcId="{65044E4B-F4A4-4D03-AFCB-B15BBBFFD91E}" destId="{94EF74F3-FFEF-4586-B8BC-66D1261904BE}" srcOrd="1" destOrd="0" presId="urn:microsoft.com/office/officeart/2005/8/layout/hList1"/>
    <dgm:cxn modelId="{1EABB745-990E-495A-B866-D25E855715DD}" type="presParOf" srcId="{65044E4B-F4A4-4D03-AFCB-B15BBBFFD91E}" destId="{77A19DAD-CB2E-48AF-ABBB-921D35159AF9}" srcOrd="2" destOrd="0" presId="urn:microsoft.com/office/officeart/2005/8/layout/hList1"/>
    <dgm:cxn modelId="{F6A389F3-6C5C-47B8-B08B-B15A466E8842}" type="presParOf" srcId="{77A19DAD-CB2E-48AF-ABBB-921D35159AF9}" destId="{13C5BD63-36E5-4026-9EAA-A5896F81E55D}" srcOrd="0" destOrd="0" presId="urn:microsoft.com/office/officeart/2005/8/layout/hList1"/>
    <dgm:cxn modelId="{9D8AF5C6-FC04-4CC0-A8B3-9D338EFC1FA6}" type="presParOf" srcId="{77A19DAD-CB2E-48AF-ABBB-921D35159AF9}" destId="{1D262348-A78C-4E00-A7EC-3ED87980AB2E}" srcOrd="1" destOrd="0" presId="urn:microsoft.com/office/officeart/2005/8/layout/hList1"/>
    <dgm:cxn modelId="{650837B6-6523-456B-8585-DDE083FFB8ED}" type="presParOf" srcId="{65044E4B-F4A4-4D03-AFCB-B15BBBFFD91E}" destId="{559A4603-727E-4C93-A57C-0E16CC482B6D}" srcOrd="3" destOrd="0" presId="urn:microsoft.com/office/officeart/2005/8/layout/hList1"/>
    <dgm:cxn modelId="{C6792164-9007-4EBA-BE49-A12BC9F77516}" type="presParOf" srcId="{65044E4B-F4A4-4D03-AFCB-B15BBBFFD91E}" destId="{56FF38AF-BA97-44C1-8C1F-21628E7DFB53}" srcOrd="4" destOrd="0" presId="urn:microsoft.com/office/officeart/2005/8/layout/hList1"/>
    <dgm:cxn modelId="{03F012E0-1CAF-4379-84B2-0DC522A90E6F}" type="presParOf" srcId="{56FF38AF-BA97-44C1-8C1F-21628E7DFB53}" destId="{FF401B55-FE4B-41AF-A30D-38B844AD8F51}" srcOrd="0" destOrd="0" presId="urn:microsoft.com/office/officeart/2005/8/layout/hList1"/>
    <dgm:cxn modelId="{050F4D4F-6880-4E39-9591-0DF650BD1CFD}" type="presParOf" srcId="{56FF38AF-BA97-44C1-8C1F-21628E7DFB53}" destId="{9260FAB0-9CF5-4BC7-A69E-548506965013}" srcOrd="1" destOrd="0" presId="urn:microsoft.com/office/officeart/2005/8/layout/hList1"/>
    <dgm:cxn modelId="{A5281E34-1EF7-4AD8-A7AF-40163F793A0C}" type="presParOf" srcId="{65044E4B-F4A4-4D03-AFCB-B15BBBFFD91E}" destId="{A0353AA5-CFFF-4B84-95AB-571B91171DFE}" srcOrd="5" destOrd="0" presId="urn:microsoft.com/office/officeart/2005/8/layout/hList1"/>
    <dgm:cxn modelId="{8D40D791-58A7-48FB-9E15-99EFD9628703}" type="presParOf" srcId="{65044E4B-F4A4-4D03-AFCB-B15BBBFFD91E}" destId="{EEC4E684-3688-495F-9DBE-ADE27C81C20E}" srcOrd="6" destOrd="0" presId="urn:microsoft.com/office/officeart/2005/8/layout/hList1"/>
    <dgm:cxn modelId="{8603551C-12C5-4F92-8209-A58ADC2E01BA}" type="presParOf" srcId="{EEC4E684-3688-495F-9DBE-ADE27C81C20E}" destId="{7789B757-A067-43D7-893B-3C1D4B724DB6}" srcOrd="0" destOrd="0" presId="urn:microsoft.com/office/officeart/2005/8/layout/hList1"/>
    <dgm:cxn modelId="{BC59D9F4-059B-4ACB-9C46-EE2A3155EAF7}" type="presParOf" srcId="{EEC4E684-3688-495F-9DBE-ADE27C81C20E}" destId="{93F499D2-9267-431D-9F49-835BCCE36570}" srcOrd="1" destOrd="0" presId="urn:microsoft.com/office/officeart/2005/8/layout/hList1"/>
    <dgm:cxn modelId="{1C3C0CB3-EA58-4C74-B9BF-4C0D668ED291}" type="presParOf" srcId="{65044E4B-F4A4-4D03-AFCB-B15BBBFFD91E}" destId="{54C14B6A-521C-4163-A1DF-B0942425063E}" srcOrd="7" destOrd="0" presId="urn:microsoft.com/office/officeart/2005/8/layout/hList1"/>
    <dgm:cxn modelId="{986C53BF-45FB-4B38-BFB6-0DAA4EA93A4F}" type="presParOf" srcId="{65044E4B-F4A4-4D03-AFCB-B15BBBFFD91E}" destId="{903A792E-0C48-442A-82D8-017F55BF19D6}" srcOrd="8" destOrd="0" presId="urn:microsoft.com/office/officeart/2005/8/layout/hList1"/>
    <dgm:cxn modelId="{BA02CE3C-1B49-4A9F-A254-2578DA9BFCE9}" type="presParOf" srcId="{903A792E-0C48-442A-82D8-017F55BF19D6}" destId="{76AE84F7-9C9F-4072-B060-34E25566AC20}" srcOrd="0" destOrd="0" presId="urn:microsoft.com/office/officeart/2005/8/layout/hList1"/>
    <dgm:cxn modelId="{90BCB997-F7E0-4350-BFB8-E520CC0C0844}" type="presParOf" srcId="{903A792E-0C48-442A-82D8-017F55BF19D6}" destId="{667E4633-C424-47D3-B04A-D998CEA1C70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DB643-A07F-4B71-9514-64CE6A5FF637}">
      <dsp:nvSpPr>
        <dsp:cNvPr id="0" name=""/>
        <dsp:cNvSpPr/>
      </dsp:nvSpPr>
      <dsp:spPr>
        <a:xfrm>
          <a:off x="0" y="720084"/>
          <a:ext cx="1964266" cy="1016265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rgbClr val="000000"/>
              </a:solidFill>
            </a:rPr>
            <a:t>Question</a:t>
          </a:r>
          <a:endParaRPr lang="fr-FR" sz="1600" b="1" kern="1200" dirty="0">
            <a:solidFill>
              <a:srgbClr val="000000"/>
            </a:solidFill>
          </a:endParaRPr>
        </a:p>
      </dsp:txBody>
      <dsp:txXfrm>
        <a:off x="0" y="720084"/>
        <a:ext cx="1964266" cy="677510"/>
      </dsp:txXfrm>
    </dsp:sp>
    <dsp:sp modelId="{FC648740-AD3D-4B14-9796-D0CD4DB6D651}">
      <dsp:nvSpPr>
        <dsp:cNvPr id="0" name=""/>
        <dsp:cNvSpPr/>
      </dsp:nvSpPr>
      <dsp:spPr>
        <a:xfrm>
          <a:off x="406639" y="1401517"/>
          <a:ext cx="1964266" cy="3063600"/>
        </a:xfrm>
        <a:prstGeom prst="roundRect">
          <a:avLst>
            <a:gd name="adj" fmla="val 10000"/>
          </a:avLst>
        </a:prstGeom>
        <a:solidFill>
          <a:schemeClr val="accent5"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smtClean="0">
              <a:solidFill>
                <a:schemeClr val="bg1"/>
              </a:solidFill>
            </a:rPr>
            <a:t>Avez-vous des difficultés à vous concentrer ou à vous rappeler de certaines choses ?</a:t>
          </a:r>
          <a:endParaRPr lang="fr-FR" sz="1600" b="1" kern="1200" dirty="0">
            <a:solidFill>
              <a:schemeClr val="bg1"/>
            </a:solidFill>
          </a:endParaRPr>
        </a:p>
      </dsp:txBody>
      <dsp:txXfrm>
        <a:off x="464170" y="1459048"/>
        <a:ext cx="1849204" cy="2948538"/>
      </dsp:txXfrm>
    </dsp:sp>
    <dsp:sp modelId="{FB119A31-7E1F-4FB2-B4D7-28A01D6873BD}">
      <dsp:nvSpPr>
        <dsp:cNvPr id="0" name=""/>
        <dsp:cNvSpPr/>
      </dsp:nvSpPr>
      <dsp:spPr>
        <a:xfrm rot="4268">
          <a:off x="2263121" y="816300"/>
          <a:ext cx="633574" cy="4890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>
        <a:off x="2263121" y="914018"/>
        <a:ext cx="486861" cy="293427"/>
      </dsp:txXfrm>
    </dsp:sp>
    <dsp:sp modelId="{6B1E20D5-79E1-4620-AE32-B489F847AF71}">
      <dsp:nvSpPr>
        <dsp:cNvPr id="0" name=""/>
        <dsp:cNvSpPr/>
      </dsp:nvSpPr>
      <dsp:spPr>
        <a:xfrm>
          <a:off x="3159689" y="724007"/>
          <a:ext cx="1964266" cy="1016265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rgbClr val="000000"/>
              </a:solidFill>
            </a:rPr>
            <a:t>Interpretation possible </a:t>
          </a:r>
          <a:endParaRPr lang="fr-FR" sz="1600" b="1" kern="1200" dirty="0">
            <a:solidFill>
              <a:srgbClr val="000000"/>
            </a:solidFill>
          </a:endParaRPr>
        </a:p>
      </dsp:txBody>
      <dsp:txXfrm>
        <a:off x="3159689" y="724007"/>
        <a:ext cx="1964266" cy="677510"/>
      </dsp:txXfrm>
    </dsp:sp>
    <dsp:sp modelId="{CDF01418-C155-488D-8025-625CDC123A85}">
      <dsp:nvSpPr>
        <dsp:cNvPr id="0" name=""/>
        <dsp:cNvSpPr/>
      </dsp:nvSpPr>
      <dsp:spPr>
        <a:xfrm>
          <a:off x="3510388" y="1423085"/>
          <a:ext cx="1964266" cy="3063600"/>
        </a:xfrm>
        <a:prstGeom prst="roundRect">
          <a:avLst>
            <a:gd name="adj" fmla="val 10000"/>
          </a:avLst>
        </a:prstGeom>
        <a:solidFill>
          <a:srgbClr val="00B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>
              <a:solidFill>
                <a:schemeClr val="bg1"/>
              </a:solidFill>
            </a:rPr>
            <a:t>1) </a:t>
          </a:r>
          <a:r>
            <a:rPr lang="en-GB" sz="1600" b="1" kern="1200" dirty="0" err="1" smtClean="0">
              <a:solidFill>
                <a:schemeClr val="bg1"/>
              </a:solidFill>
            </a:rPr>
            <a:t>Difficulté</a:t>
          </a:r>
          <a:r>
            <a:rPr lang="en-GB" sz="1600" b="1" kern="1200" dirty="0" smtClean="0">
              <a:solidFill>
                <a:schemeClr val="bg1"/>
              </a:solidFill>
            </a:rPr>
            <a:t> a se </a:t>
          </a:r>
          <a:r>
            <a:rPr lang="en-GB" sz="1600" b="1" kern="1200" dirty="0" err="1" smtClean="0">
              <a:solidFill>
                <a:schemeClr val="bg1"/>
              </a:solidFill>
            </a:rPr>
            <a:t>rappeler</a:t>
          </a:r>
          <a:endParaRPr lang="fr-FR" sz="1600" b="1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600" b="1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>
              <a:solidFill>
                <a:schemeClr val="bg1"/>
              </a:solidFill>
            </a:rPr>
            <a:t>2) </a:t>
          </a:r>
          <a:r>
            <a:rPr lang="en-GB" sz="1600" b="1" kern="1200" dirty="0" err="1" smtClean="0">
              <a:solidFill>
                <a:schemeClr val="bg1"/>
              </a:solidFill>
            </a:rPr>
            <a:t>Difficulté</a:t>
          </a:r>
          <a:r>
            <a:rPr lang="en-GB" sz="1600" b="1" kern="1200" dirty="0" smtClean="0">
              <a:solidFill>
                <a:schemeClr val="bg1"/>
              </a:solidFill>
            </a:rPr>
            <a:t> a </a:t>
          </a:r>
          <a:r>
            <a:rPr lang="en-GB" sz="1600" b="1" kern="1200" dirty="0" err="1" smtClean="0">
              <a:solidFill>
                <a:schemeClr val="bg1"/>
              </a:solidFill>
            </a:rPr>
            <a:t>mémoriser</a:t>
          </a:r>
          <a:endParaRPr lang="fr-FR" sz="1600" b="1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600" b="1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>
              <a:solidFill>
                <a:schemeClr val="bg1"/>
              </a:solidFill>
            </a:rPr>
            <a:t>3) </a:t>
          </a:r>
          <a:r>
            <a:rPr lang="en-GB" sz="1600" b="1" kern="1200" dirty="0" err="1" smtClean="0">
              <a:solidFill>
                <a:schemeClr val="bg1"/>
              </a:solidFill>
            </a:rPr>
            <a:t>Difficulté</a:t>
          </a:r>
          <a:r>
            <a:rPr lang="en-GB" sz="1600" b="1" kern="1200" dirty="0" smtClean="0">
              <a:solidFill>
                <a:schemeClr val="bg1"/>
              </a:solidFill>
            </a:rPr>
            <a:t> avec des </a:t>
          </a:r>
          <a:r>
            <a:rPr lang="en-GB" sz="1600" b="1" kern="1200" dirty="0" err="1" smtClean="0">
              <a:solidFill>
                <a:schemeClr val="bg1"/>
              </a:solidFill>
            </a:rPr>
            <a:t>mauvais</a:t>
          </a:r>
          <a:r>
            <a:rPr lang="en-GB" sz="1600" b="1" kern="1200" dirty="0" smtClean="0">
              <a:solidFill>
                <a:schemeClr val="bg1"/>
              </a:solidFill>
            </a:rPr>
            <a:t> souvenirs</a:t>
          </a:r>
          <a:endParaRPr lang="fr-FR" sz="1600" b="1" kern="1200" dirty="0">
            <a:solidFill>
              <a:schemeClr val="bg1"/>
            </a:solidFill>
          </a:endParaRPr>
        </a:p>
      </dsp:txBody>
      <dsp:txXfrm>
        <a:off x="3567919" y="1480616"/>
        <a:ext cx="1849204" cy="2948538"/>
      </dsp:txXfrm>
    </dsp:sp>
    <dsp:sp modelId="{B7016500-6C6A-47C9-9F00-EF6FD3D89B3E}">
      <dsp:nvSpPr>
        <dsp:cNvPr id="0" name=""/>
        <dsp:cNvSpPr/>
      </dsp:nvSpPr>
      <dsp:spPr>
        <a:xfrm rot="21542673">
          <a:off x="5396386" y="792499"/>
          <a:ext cx="577718" cy="4890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>
        <a:off x="5396396" y="891531"/>
        <a:ext cx="431005" cy="293427"/>
      </dsp:txXfrm>
    </dsp:sp>
    <dsp:sp modelId="{76144B91-E42F-4670-9080-69976091B9AF}">
      <dsp:nvSpPr>
        <dsp:cNvPr id="0" name=""/>
        <dsp:cNvSpPr/>
      </dsp:nvSpPr>
      <dsp:spPr>
        <a:xfrm>
          <a:off x="6213840" y="673072"/>
          <a:ext cx="1964266" cy="1016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rgbClr val="000000"/>
              </a:solidFill>
            </a:rPr>
            <a:t>Choix d’interprétation </a:t>
          </a:r>
          <a:endParaRPr lang="fr-FR" sz="1600" b="1" kern="1200" dirty="0">
            <a:solidFill>
              <a:srgbClr val="000000"/>
            </a:solidFill>
          </a:endParaRPr>
        </a:p>
      </dsp:txBody>
      <dsp:txXfrm>
        <a:off x="6213840" y="673072"/>
        <a:ext cx="1964266" cy="677510"/>
      </dsp:txXfrm>
    </dsp:sp>
    <dsp:sp modelId="{60929740-D920-4955-B074-18C3F6B6355A}">
      <dsp:nvSpPr>
        <dsp:cNvPr id="0" name=""/>
        <dsp:cNvSpPr/>
      </dsp:nvSpPr>
      <dsp:spPr>
        <a:xfrm>
          <a:off x="6435722" y="1392142"/>
          <a:ext cx="1964266" cy="3063600"/>
        </a:xfrm>
        <a:prstGeom prst="roundRect">
          <a:avLst>
            <a:gd name="adj" fmla="val 10000"/>
          </a:avLst>
        </a:prstGeom>
        <a:solidFill>
          <a:schemeClr val="tx1"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bg1"/>
              </a:solidFill>
            </a:rPr>
            <a:t>1) </a:t>
          </a:r>
          <a:r>
            <a:rPr lang="en-GB" sz="1600" kern="1200" dirty="0" err="1" smtClean="0">
              <a:solidFill>
                <a:schemeClr val="bg1"/>
              </a:solidFill>
            </a:rPr>
            <a:t>Capacités</a:t>
          </a:r>
          <a:r>
            <a:rPr lang="en-GB" sz="1600" kern="1200" dirty="0" smtClean="0">
              <a:solidFill>
                <a:schemeClr val="bg1"/>
              </a:solidFill>
            </a:rPr>
            <a:t> </a:t>
          </a:r>
          <a:r>
            <a:rPr lang="en-GB" sz="1600" kern="1200" dirty="0" err="1" smtClean="0">
              <a:solidFill>
                <a:schemeClr val="bg1"/>
              </a:solidFill>
            </a:rPr>
            <a:t>cognitives</a:t>
          </a:r>
          <a:r>
            <a:rPr lang="en-GB" sz="1600" kern="1200" dirty="0" smtClean="0">
              <a:solidFill>
                <a:schemeClr val="bg1"/>
              </a:solidFill>
            </a:rPr>
            <a:t> (</a:t>
          </a:r>
          <a:r>
            <a:rPr lang="en-GB" sz="1600" kern="1200" dirty="0" err="1" smtClean="0">
              <a:solidFill>
                <a:schemeClr val="bg1"/>
              </a:solidFill>
            </a:rPr>
            <a:t>ce</a:t>
          </a:r>
          <a:r>
            <a:rPr lang="en-GB" sz="1600" kern="1200" dirty="0" smtClean="0">
              <a:solidFill>
                <a:schemeClr val="bg1"/>
              </a:solidFill>
            </a:rPr>
            <a:t> qui nous </a:t>
          </a:r>
          <a:r>
            <a:rPr lang="en-GB" sz="1600" kern="1200" dirty="0" err="1" smtClean="0">
              <a:solidFill>
                <a:schemeClr val="bg1"/>
              </a:solidFill>
            </a:rPr>
            <a:t>intéresse</a:t>
          </a:r>
          <a:r>
            <a:rPr lang="en-GB" sz="1600" kern="1200" dirty="0" smtClean="0">
              <a:solidFill>
                <a:schemeClr val="bg1"/>
              </a:solidFill>
            </a:rPr>
            <a:t> </a:t>
          </a:r>
          <a:r>
            <a:rPr lang="en-GB" sz="1600" kern="1200" dirty="0" err="1" smtClean="0">
              <a:solidFill>
                <a:schemeClr val="bg1"/>
              </a:solidFill>
            </a:rPr>
            <a:t>ici</a:t>
          </a:r>
          <a:r>
            <a:rPr lang="en-GB" sz="1600" kern="1200" dirty="0" smtClean="0">
              <a:solidFill>
                <a:schemeClr val="bg1"/>
              </a:solidFill>
            </a:rPr>
            <a:t>)</a:t>
          </a:r>
          <a:endParaRPr lang="fr-FR" sz="1600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bg1"/>
              </a:solidFill>
            </a:rPr>
            <a:t>2) </a:t>
          </a:r>
          <a:r>
            <a:rPr lang="en-GB" sz="1600" kern="1200" dirty="0" err="1" smtClean="0">
              <a:solidFill>
                <a:schemeClr val="bg1"/>
              </a:solidFill>
            </a:rPr>
            <a:t>Capacités</a:t>
          </a:r>
          <a:r>
            <a:rPr lang="en-GB" sz="1600" kern="1200" dirty="0" smtClean="0">
              <a:solidFill>
                <a:schemeClr val="bg1"/>
              </a:solidFill>
            </a:rPr>
            <a:t> </a:t>
          </a:r>
          <a:r>
            <a:rPr lang="en-GB" sz="1600" kern="1200" dirty="0" err="1" smtClean="0">
              <a:solidFill>
                <a:schemeClr val="bg1"/>
              </a:solidFill>
            </a:rPr>
            <a:t>d’apprentissage</a:t>
          </a:r>
          <a:endParaRPr lang="fr-FR" sz="1600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bg1"/>
              </a:solidFill>
            </a:rPr>
            <a:t>3) Sensation </a:t>
          </a:r>
          <a:r>
            <a:rPr lang="en-GB" sz="1600" kern="1200" dirty="0" err="1" smtClean="0">
              <a:solidFill>
                <a:schemeClr val="bg1"/>
              </a:solidFill>
            </a:rPr>
            <a:t>plutot</a:t>
          </a:r>
          <a:r>
            <a:rPr lang="en-GB" sz="1600" kern="1200" dirty="0" smtClean="0">
              <a:solidFill>
                <a:schemeClr val="bg1"/>
              </a:solidFill>
            </a:rPr>
            <a:t> que </a:t>
          </a:r>
          <a:r>
            <a:rPr lang="en-GB" sz="1600" kern="1200" dirty="0" err="1" smtClean="0">
              <a:solidFill>
                <a:schemeClr val="bg1"/>
              </a:solidFill>
            </a:rPr>
            <a:t>capacité</a:t>
          </a:r>
          <a:r>
            <a:rPr lang="en-GB" sz="1600" kern="1200" dirty="0" smtClean="0">
              <a:solidFill>
                <a:schemeClr val="bg1"/>
              </a:solidFill>
            </a:rPr>
            <a:t> cognition </a:t>
          </a:r>
          <a:endParaRPr lang="fr-FR" sz="1600" kern="1200" dirty="0">
            <a:solidFill>
              <a:schemeClr val="bg1"/>
            </a:solidFill>
          </a:endParaRPr>
        </a:p>
      </dsp:txBody>
      <dsp:txXfrm>
        <a:off x="6493253" y="1449673"/>
        <a:ext cx="1849204" cy="29485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BF8707-E81F-48A4-8A94-C871953F35E6}">
      <dsp:nvSpPr>
        <dsp:cNvPr id="0" name=""/>
        <dsp:cNvSpPr/>
      </dsp:nvSpPr>
      <dsp:spPr>
        <a:xfrm>
          <a:off x="8178" y="1089198"/>
          <a:ext cx="1530802" cy="612320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>
              <a:solidFill>
                <a:srgbClr val="000000"/>
              </a:solidFill>
            </a:rPr>
            <a:t>Traduction</a:t>
          </a:r>
          <a:r>
            <a:rPr lang="en-GB" sz="1600" kern="1200" dirty="0" smtClean="0">
              <a:solidFill>
                <a:srgbClr val="000000"/>
              </a:solidFill>
            </a:rPr>
            <a:t>	</a:t>
          </a:r>
          <a:endParaRPr lang="en-GB" sz="1600" kern="1200" dirty="0">
            <a:solidFill>
              <a:srgbClr val="000000"/>
            </a:solidFill>
          </a:endParaRPr>
        </a:p>
      </dsp:txBody>
      <dsp:txXfrm>
        <a:off x="8178" y="1089198"/>
        <a:ext cx="1530802" cy="612320"/>
      </dsp:txXfrm>
    </dsp:sp>
    <dsp:sp modelId="{3774AB14-C8B2-4609-826D-8AE9F466FDCF}">
      <dsp:nvSpPr>
        <dsp:cNvPr id="0" name=""/>
        <dsp:cNvSpPr/>
      </dsp:nvSpPr>
      <dsp:spPr>
        <a:xfrm>
          <a:off x="8178" y="1701519"/>
          <a:ext cx="1530802" cy="2983471"/>
        </a:xfrm>
        <a:prstGeom prst="rect">
          <a:avLst/>
        </a:prstGeom>
        <a:solidFill>
          <a:schemeClr val="accent4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err="1" smtClean="0"/>
            <a:t>Faite</a:t>
          </a:r>
          <a:r>
            <a:rPr lang="en-GB" sz="1600" kern="1200" dirty="0" smtClean="0"/>
            <a:t> par des </a:t>
          </a:r>
          <a:r>
            <a:rPr lang="en-GB" sz="1600" kern="1200" dirty="0" err="1" smtClean="0"/>
            <a:t>traducteurs</a:t>
          </a:r>
          <a:r>
            <a:rPr lang="en-GB" sz="1600" kern="1200" dirty="0" smtClean="0"/>
            <a:t> </a:t>
          </a:r>
          <a:r>
            <a:rPr lang="en-GB" sz="1600" kern="1200" dirty="0" err="1" smtClean="0"/>
            <a:t>professionnelles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err="1" smtClean="0"/>
            <a:t>Basée</a:t>
          </a:r>
          <a:r>
            <a:rPr lang="en-GB" sz="1600" kern="1200" dirty="0" smtClean="0"/>
            <a:t> sur les </a:t>
          </a:r>
          <a:r>
            <a:rPr lang="en-GB" sz="1600" kern="1200" dirty="0" err="1" smtClean="0"/>
            <a:t>cartes</a:t>
          </a:r>
          <a:r>
            <a:rPr lang="en-GB" sz="1600" kern="1200" dirty="0" smtClean="0"/>
            <a:t> de </a:t>
          </a:r>
          <a:r>
            <a:rPr lang="en-GB" sz="1600" kern="1200" dirty="0" err="1" smtClean="0"/>
            <a:t>traduction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/>
        </a:p>
      </dsp:txBody>
      <dsp:txXfrm>
        <a:off x="8178" y="1701519"/>
        <a:ext cx="1530802" cy="2983471"/>
      </dsp:txXfrm>
    </dsp:sp>
    <dsp:sp modelId="{13C5BD63-36E5-4026-9EAA-A5896F81E55D}">
      <dsp:nvSpPr>
        <dsp:cNvPr id="0" name=""/>
        <dsp:cNvSpPr/>
      </dsp:nvSpPr>
      <dsp:spPr>
        <a:xfrm>
          <a:off x="1753083" y="1089198"/>
          <a:ext cx="1529307" cy="612320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>
              <a:solidFill>
                <a:srgbClr val="000000"/>
              </a:solidFill>
            </a:rPr>
            <a:t>Relecture</a:t>
          </a:r>
          <a:endParaRPr lang="en-GB" sz="1600" kern="1200" dirty="0">
            <a:solidFill>
              <a:srgbClr val="000000"/>
            </a:solidFill>
          </a:endParaRPr>
        </a:p>
      </dsp:txBody>
      <dsp:txXfrm>
        <a:off x="1753083" y="1089198"/>
        <a:ext cx="1529307" cy="612320"/>
      </dsp:txXfrm>
    </dsp:sp>
    <dsp:sp modelId="{1D262348-A78C-4E00-A7EC-3ED87980AB2E}">
      <dsp:nvSpPr>
        <dsp:cNvPr id="0" name=""/>
        <dsp:cNvSpPr/>
      </dsp:nvSpPr>
      <dsp:spPr>
        <a:xfrm>
          <a:off x="1800201" y="1889090"/>
          <a:ext cx="1529307" cy="2983471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err="1" smtClean="0">
              <a:solidFill>
                <a:srgbClr val="000000"/>
              </a:solidFill>
            </a:rPr>
            <a:t>L’équipe</a:t>
          </a:r>
          <a:r>
            <a:rPr lang="en-GB" sz="1600" kern="1200" dirty="0" smtClean="0">
              <a:solidFill>
                <a:srgbClr val="000000"/>
              </a:solidFill>
            </a:rPr>
            <a:t> de </a:t>
          </a:r>
          <a:r>
            <a:rPr lang="en-GB" sz="1600" kern="1200" dirty="0" err="1" smtClean="0">
              <a:solidFill>
                <a:srgbClr val="000000"/>
              </a:solidFill>
            </a:rPr>
            <a:t>traduction</a:t>
          </a:r>
          <a:r>
            <a:rPr lang="en-GB" sz="1600" kern="1200" dirty="0" smtClean="0">
              <a:solidFill>
                <a:srgbClr val="000000"/>
              </a:solidFill>
            </a:rPr>
            <a:t> rencontre les </a:t>
          </a:r>
          <a:r>
            <a:rPr lang="en-GB" sz="1600" kern="1200" dirty="0" err="1" smtClean="0">
              <a:solidFill>
                <a:srgbClr val="000000"/>
              </a:solidFill>
            </a:rPr>
            <a:t>correcteurs</a:t>
          </a:r>
          <a:r>
            <a:rPr lang="en-GB" sz="1600" kern="1200" dirty="0" smtClean="0">
              <a:solidFill>
                <a:srgbClr val="000000"/>
              </a:solidFill>
            </a:rPr>
            <a:t> avec des </a:t>
          </a:r>
          <a:r>
            <a:rPr lang="en-GB" sz="1600" kern="1200" dirty="0" err="1" smtClean="0">
              <a:solidFill>
                <a:srgbClr val="000000"/>
              </a:solidFill>
            </a:rPr>
            <a:t>commentaires</a:t>
          </a:r>
          <a:r>
            <a:rPr lang="en-GB" sz="1600" kern="1200" dirty="0" smtClean="0">
              <a:solidFill>
                <a:srgbClr val="000000"/>
              </a:solidFill>
            </a:rPr>
            <a:t> sur la </a:t>
          </a:r>
          <a:r>
            <a:rPr lang="en-GB" sz="1600" kern="1200" dirty="0" err="1" smtClean="0">
              <a:solidFill>
                <a:srgbClr val="000000"/>
              </a:solidFill>
            </a:rPr>
            <a:t>traduction</a:t>
          </a:r>
          <a:endParaRPr lang="en-GB" sz="1600" kern="1200" dirty="0">
            <a:solidFill>
              <a:srgbClr val="000000"/>
            </a:solidFill>
          </a:endParaRPr>
        </a:p>
      </dsp:txBody>
      <dsp:txXfrm>
        <a:off x="1800201" y="1889090"/>
        <a:ext cx="1529307" cy="2983471"/>
      </dsp:txXfrm>
    </dsp:sp>
    <dsp:sp modelId="{FF401B55-FE4B-41AF-A30D-38B844AD8F51}">
      <dsp:nvSpPr>
        <dsp:cNvPr id="0" name=""/>
        <dsp:cNvSpPr/>
      </dsp:nvSpPr>
      <dsp:spPr>
        <a:xfrm>
          <a:off x="3496493" y="1089198"/>
          <a:ext cx="1529307" cy="6123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Décision</a:t>
          </a:r>
          <a:endParaRPr lang="en-GB" sz="1600" kern="1200" dirty="0"/>
        </a:p>
      </dsp:txBody>
      <dsp:txXfrm>
        <a:off x="3496493" y="1089198"/>
        <a:ext cx="1529307" cy="612320"/>
      </dsp:txXfrm>
    </dsp:sp>
    <dsp:sp modelId="{9260FAB0-9CF5-4BC7-A69E-548506965013}">
      <dsp:nvSpPr>
        <dsp:cNvPr id="0" name=""/>
        <dsp:cNvSpPr/>
      </dsp:nvSpPr>
      <dsp:spPr>
        <a:xfrm>
          <a:off x="3496493" y="1701519"/>
          <a:ext cx="1529307" cy="298347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Un “</a:t>
          </a:r>
          <a:r>
            <a:rPr lang="en-GB" sz="1600" kern="1200" dirty="0" err="1" smtClean="0"/>
            <a:t>juge</a:t>
          </a:r>
          <a:r>
            <a:rPr lang="en-GB" sz="1600" kern="1200" dirty="0" smtClean="0"/>
            <a:t>” </a:t>
          </a:r>
          <a:r>
            <a:rPr lang="en-GB" sz="1600" kern="1200" dirty="0" err="1" smtClean="0"/>
            <a:t>décide</a:t>
          </a:r>
          <a:r>
            <a:rPr lang="en-GB" sz="1600" kern="1200" dirty="0" smtClean="0"/>
            <a:t> </a:t>
          </a:r>
          <a:r>
            <a:rPr lang="en-GB" sz="1600" kern="1200" dirty="0" err="1" smtClean="0"/>
            <a:t>s’il</a:t>
          </a:r>
          <a:r>
            <a:rPr lang="en-GB" sz="1600" kern="1200" dirty="0" smtClean="0"/>
            <a:t> </a:t>
          </a:r>
          <a:r>
            <a:rPr lang="en-GB" sz="1600" kern="1200" dirty="0" err="1" smtClean="0"/>
            <a:t>faut</a:t>
          </a:r>
          <a:r>
            <a:rPr lang="en-GB" sz="1600" kern="1200" dirty="0" smtClean="0"/>
            <a:t> adapter les </a:t>
          </a:r>
          <a:r>
            <a:rPr lang="en-GB" sz="1600" kern="1200" dirty="0" err="1" smtClean="0"/>
            <a:t>changements</a:t>
          </a:r>
          <a:r>
            <a:rPr lang="en-GB" sz="1600" kern="1200" dirty="0" smtClean="0"/>
            <a:t> </a:t>
          </a:r>
          <a:r>
            <a:rPr lang="en-GB" sz="1600" kern="1200" dirty="0" err="1" smtClean="0"/>
            <a:t>apportés</a:t>
          </a:r>
          <a:r>
            <a:rPr lang="en-GB" sz="1600" kern="1200" dirty="0" smtClean="0"/>
            <a:t> </a:t>
          </a:r>
          <a:r>
            <a:rPr lang="en-GB" sz="1600" kern="1200" dirty="0" err="1" smtClean="0"/>
            <a:t>ou</a:t>
          </a:r>
          <a:r>
            <a:rPr lang="en-GB" sz="1600" kern="1200" dirty="0" smtClean="0"/>
            <a:t> pas</a:t>
          </a:r>
          <a:endParaRPr lang="en-GB" sz="1600" kern="1200" dirty="0"/>
        </a:p>
      </dsp:txBody>
      <dsp:txXfrm>
        <a:off x="3496493" y="1701519"/>
        <a:ext cx="1529307" cy="2983471"/>
      </dsp:txXfrm>
    </dsp:sp>
    <dsp:sp modelId="{7789B757-A067-43D7-893B-3C1D4B724DB6}">
      <dsp:nvSpPr>
        <dsp:cNvPr id="0" name=""/>
        <dsp:cNvSpPr/>
      </dsp:nvSpPr>
      <dsp:spPr>
        <a:xfrm>
          <a:off x="5239904" y="1089198"/>
          <a:ext cx="1529307" cy="612320"/>
        </a:xfrm>
        <a:prstGeom prst="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rgbClr val="000000"/>
              </a:solidFill>
            </a:rPr>
            <a:t>Pre-test</a:t>
          </a:r>
          <a:endParaRPr lang="en-GB" sz="1600" kern="1200" dirty="0">
            <a:solidFill>
              <a:srgbClr val="000000"/>
            </a:solidFill>
          </a:endParaRPr>
        </a:p>
      </dsp:txBody>
      <dsp:txXfrm>
        <a:off x="5239904" y="1089198"/>
        <a:ext cx="1529307" cy="612320"/>
      </dsp:txXfrm>
    </dsp:sp>
    <dsp:sp modelId="{93F499D2-9267-431D-9F49-835BCCE36570}">
      <dsp:nvSpPr>
        <dsp:cNvPr id="0" name=""/>
        <dsp:cNvSpPr/>
      </dsp:nvSpPr>
      <dsp:spPr>
        <a:xfrm>
          <a:off x="5310588" y="1844099"/>
          <a:ext cx="1529307" cy="2983471"/>
        </a:xfrm>
        <a:prstGeom prst="rect">
          <a:avLst/>
        </a:prstGeom>
        <a:solidFill>
          <a:srgbClr val="00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bg1"/>
              </a:solidFill>
            </a:rPr>
            <a:t>Evaluation pour </a:t>
          </a:r>
          <a:r>
            <a:rPr lang="en-GB" sz="1600" kern="1200" dirty="0" err="1" smtClean="0">
              <a:solidFill>
                <a:schemeClr val="bg1"/>
              </a:solidFill>
            </a:rPr>
            <a:t>vérifier</a:t>
          </a:r>
          <a:r>
            <a:rPr lang="en-GB" sz="1600" kern="1200" dirty="0" smtClean="0">
              <a:solidFill>
                <a:schemeClr val="bg1"/>
              </a:solidFill>
            </a:rPr>
            <a:t> </a:t>
          </a:r>
          <a:r>
            <a:rPr lang="en-GB" sz="1600" kern="1200" dirty="0" err="1" smtClean="0">
              <a:solidFill>
                <a:schemeClr val="bg1"/>
              </a:solidFill>
            </a:rPr>
            <a:t>si</a:t>
          </a:r>
          <a:r>
            <a:rPr lang="en-GB" sz="1600" kern="1200" dirty="0" smtClean="0">
              <a:solidFill>
                <a:schemeClr val="bg1"/>
              </a:solidFill>
            </a:rPr>
            <a:t> la langue </a:t>
          </a:r>
          <a:r>
            <a:rPr lang="en-GB" sz="1600" kern="1200" dirty="0" err="1" smtClean="0">
              <a:solidFill>
                <a:schemeClr val="bg1"/>
              </a:solidFill>
            </a:rPr>
            <a:t>cible</a:t>
          </a:r>
          <a:r>
            <a:rPr lang="en-GB" sz="1600" kern="1200" dirty="0" smtClean="0">
              <a:solidFill>
                <a:schemeClr val="bg1"/>
              </a:solidFill>
            </a:rPr>
            <a:t> </a:t>
          </a:r>
          <a:r>
            <a:rPr lang="en-GB" sz="1600" kern="1200" dirty="0" err="1" smtClean="0">
              <a:solidFill>
                <a:schemeClr val="bg1"/>
              </a:solidFill>
            </a:rPr>
            <a:t>est</a:t>
          </a:r>
          <a:r>
            <a:rPr lang="en-GB" sz="1600" kern="1200" dirty="0" smtClean="0">
              <a:solidFill>
                <a:schemeClr val="bg1"/>
              </a:solidFill>
            </a:rPr>
            <a:t> le </a:t>
          </a:r>
          <a:r>
            <a:rPr lang="en-GB" sz="1600" kern="1200" dirty="0" err="1" smtClean="0">
              <a:solidFill>
                <a:schemeClr val="bg1"/>
              </a:solidFill>
            </a:rPr>
            <a:t>reflet</a:t>
          </a:r>
          <a:r>
            <a:rPr lang="en-GB" sz="1600" kern="1200" dirty="0" smtClean="0">
              <a:solidFill>
                <a:schemeClr val="bg1"/>
              </a:solidFill>
            </a:rPr>
            <a:t> de la langue source </a:t>
          </a:r>
          <a:endParaRPr lang="en-GB" sz="1600" kern="1200" dirty="0">
            <a:solidFill>
              <a:schemeClr val="bg1"/>
            </a:solidFill>
          </a:endParaRPr>
        </a:p>
      </dsp:txBody>
      <dsp:txXfrm>
        <a:off x="5310588" y="1844099"/>
        <a:ext cx="1529307" cy="2983471"/>
      </dsp:txXfrm>
    </dsp:sp>
    <dsp:sp modelId="{76AE84F7-9C9F-4072-B060-34E25566AC20}">
      <dsp:nvSpPr>
        <dsp:cNvPr id="0" name=""/>
        <dsp:cNvSpPr/>
      </dsp:nvSpPr>
      <dsp:spPr>
        <a:xfrm>
          <a:off x="6983314" y="1089198"/>
          <a:ext cx="1653542" cy="612320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rgbClr val="000000"/>
              </a:solidFill>
            </a:rPr>
            <a:t>Documentation</a:t>
          </a:r>
          <a:endParaRPr lang="en-GB" sz="1600" kern="1200" dirty="0">
            <a:solidFill>
              <a:srgbClr val="000000"/>
            </a:solidFill>
          </a:endParaRPr>
        </a:p>
      </dsp:txBody>
      <dsp:txXfrm>
        <a:off x="6983314" y="1089198"/>
        <a:ext cx="1653542" cy="612320"/>
      </dsp:txXfrm>
    </dsp:sp>
    <dsp:sp modelId="{667E4633-C424-47D3-B04A-D998CEA1C707}">
      <dsp:nvSpPr>
        <dsp:cNvPr id="0" name=""/>
        <dsp:cNvSpPr/>
      </dsp:nvSpPr>
      <dsp:spPr>
        <a:xfrm>
          <a:off x="7044684" y="1701519"/>
          <a:ext cx="1530802" cy="2983471"/>
        </a:xfrm>
        <a:prstGeom prst="rect">
          <a:avLst/>
        </a:prstGeom>
        <a:solidFill>
          <a:schemeClr val="accent5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chemeClr val="bg2"/>
              </a:solidFill>
            </a:rPr>
            <a:t>Prise de </a:t>
          </a:r>
          <a:r>
            <a:rPr lang="en-GB" sz="1600" kern="1200" dirty="0" err="1" smtClean="0">
              <a:solidFill>
                <a:schemeClr val="bg2"/>
              </a:solidFill>
            </a:rPr>
            <a:t>décision</a:t>
          </a:r>
          <a:r>
            <a:rPr lang="en-GB" sz="1600" kern="1200" dirty="0" smtClean="0">
              <a:solidFill>
                <a:schemeClr val="bg2"/>
              </a:solidFill>
            </a:rPr>
            <a:t> a </a:t>
          </a:r>
          <a:r>
            <a:rPr lang="en-GB" sz="1600" kern="1200" dirty="0" err="1" smtClean="0">
              <a:solidFill>
                <a:schemeClr val="bg2"/>
              </a:solidFill>
            </a:rPr>
            <a:t>chaque</a:t>
          </a:r>
          <a:r>
            <a:rPr lang="en-GB" sz="1600" kern="1200" dirty="0" smtClean="0">
              <a:solidFill>
                <a:schemeClr val="bg2"/>
              </a:solidFill>
            </a:rPr>
            <a:t> </a:t>
          </a:r>
          <a:r>
            <a:rPr lang="en-GB" sz="1600" kern="1200" dirty="0" err="1" smtClean="0">
              <a:solidFill>
                <a:schemeClr val="bg2"/>
              </a:solidFill>
            </a:rPr>
            <a:t>étape</a:t>
          </a:r>
          <a:r>
            <a:rPr lang="en-GB" sz="1600" kern="1200" dirty="0" smtClean="0">
              <a:solidFill>
                <a:schemeClr val="bg2"/>
              </a:solidFill>
            </a:rPr>
            <a:t> </a:t>
          </a:r>
          <a:r>
            <a:rPr lang="en-GB" sz="1600" kern="1200" dirty="0" err="1" smtClean="0">
              <a:solidFill>
                <a:schemeClr val="bg2"/>
              </a:solidFill>
            </a:rPr>
            <a:t>documentée</a:t>
          </a:r>
          <a:r>
            <a:rPr lang="en-GB" sz="1600" kern="1200" dirty="0" smtClean="0">
              <a:solidFill>
                <a:schemeClr val="bg2"/>
              </a:solidFill>
            </a:rPr>
            <a:t> pour </a:t>
          </a:r>
          <a:r>
            <a:rPr lang="en-GB" sz="1600" kern="1200" dirty="0" err="1" smtClean="0">
              <a:solidFill>
                <a:schemeClr val="bg2"/>
              </a:solidFill>
            </a:rPr>
            <a:t>référence</a:t>
          </a:r>
          <a:r>
            <a:rPr lang="en-GB" sz="1600" kern="1200" dirty="0" smtClean="0">
              <a:solidFill>
                <a:schemeClr val="bg2"/>
              </a:solidFill>
            </a:rPr>
            <a:t> par les designers et les </a:t>
          </a:r>
          <a:r>
            <a:rPr lang="en-GB" sz="1600" kern="1200" dirty="0" err="1" smtClean="0">
              <a:solidFill>
                <a:schemeClr val="bg2"/>
              </a:solidFill>
            </a:rPr>
            <a:t>analystes</a:t>
          </a:r>
          <a:r>
            <a:rPr lang="en-GB" sz="1600" kern="1200" dirty="0" smtClean="0">
              <a:solidFill>
                <a:schemeClr val="bg2"/>
              </a:solidFill>
            </a:rPr>
            <a:t>. </a:t>
          </a:r>
          <a:endParaRPr lang="en-GB" sz="1600" kern="1200" dirty="0">
            <a:solidFill>
              <a:schemeClr val="bg2"/>
            </a:solidFill>
          </a:endParaRPr>
        </a:p>
      </dsp:txBody>
      <dsp:txXfrm>
        <a:off x="7044684" y="1701519"/>
        <a:ext cx="1530802" cy="2983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6756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921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La méthode de</a:t>
            </a:r>
            <a:r>
              <a:rPr lang="fr-FR" baseline="0" dirty="0" smtClean="0"/>
              <a:t> la </a:t>
            </a:r>
            <a:r>
              <a:rPr lang="fr-FR" dirty="0" smtClean="0"/>
              <a:t>traduction</a:t>
            </a:r>
            <a:r>
              <a:rPr lang="fr-FR" baseline="0" dirty="0" smtClean="0"/>
              <a:t> inversée</a:t>
            </a:r>
            <a:r>
              <a:rPr lang="fr-FR" dirty="0" smtClean="0"/>
              <a:t> commence avec une version de la question dans la langue dans laquelle elle a été développée à l’origine, par exemple anglais (langue source « source </a:t>
            </a:r>
            <a:r>
              <a:rPr lang="fr-FR" dirty="0" err="1" smtClean="0"/>
              <a:t>language</a:t>
            </a:r>
            <a:r>
              <a:rPr lang="fr-FR" dirty="0" smtClean="0"/>
              <a:t> »). Cette version est destinée aux traducteurs professionnels qui traduisent le module dans une autre langue (langue cible, « 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language</a:t>
            </a:r>
            <a:r>
              <a:rPr lang="fr-FR" dirty="0" smtClean="0"/>
              <a:t> »), par exemple le français (traduction en avant). Ensuite, un autre professionnel traduit la version française en anglais (traduction en arrière)</a:t>
            </a:r>
          </a:p>
          <a:p>
            <a:r>
              <a:rPr lang="fr-FR" dirty="0" smtClean="0"/>
              <a:t>Les deux versions anglaises sont comparées.</a:t>
            </a:r>
          </a:p>
          <a:p>
            <a:r>
              <a:rPr lang="fr-FR" dirty="0" smtClean="0"/>
              <a:t>Une traduction avant / arrière stricte et littérale n'est cependant pas optimale car la méthode ne capture pas nécessairement le concept sous-jacent mesuré et ne prend pas en compte les nuances de la langue cible.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1014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méthode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GB" sz="10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traduction</a:t>
            </a:r>
            <a:r>
              <a:rPr lang="en-GB" sz="1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conceptuelle</a:t>
            </a:r>
            <a:r>
              <a:rPr lang="en-GB" sz="1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</a:t>
            </a:r>
            <a:r>
              <a:rPr lang="en-GB" sz="1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GB" sz="1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équipe</a:t>
            </a:r>
            <a:r>
              <a:rPr lang="en-GB" sz="1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repose sur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compréhension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détaillée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termes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utilisés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dans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les questions de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l'enquête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ainsi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des concepts sous-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jacents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les questions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étaient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censées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mesurer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fr-FR" sz="1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modèle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traduction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intègre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cinq </a:t>
            </a:r>
            <a:r>
              <a:rPr lang="en-GB" sz="10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fonctions</a:t>
            </a:r>
            <a:r>
              <a:rPr lang="en-GB" sz="10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détaillées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ci-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dessous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fr-FR" sz="1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Traduction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par des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traducteur</a:t>
            </a:r>
            <a:r>
              <a:rPr lang="en-GB" sz="10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0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professionnels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  <a:r>
              <a:rPr lang="en-GB" sz="10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basée</a:t>
            </a:r>
            <a:r>
              <a:rPr lang="en-GB" sz="10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 les </a:t>
            </a:r>
            <a:r>
              <a:rPr lang="en-GB" sz="10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cartes</a:t>
            </a:r>
            <a:r>
              <a:rPr lang="en-GB" sz="10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GB" sz="10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traduction</a:t>
            </a:r>
            <a:endParaRPr lang="fr-FR" sz="1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Relecture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GB" sz="10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l’équipe</a:t>
            </a:r>
            <a:r>
              <a:rPr lang="en-GB" sz="10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GB" sz="10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traduction</a:t>
            </a:r>
            <a:r>
              <a:rPr lang="en-GB" sz="10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rencontre les </a:t>
            </a:r>
            <a:endParaRPr lang="fr-FR" sz="1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Sélection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fr-FR" sz="1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Pré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-test</a:t>
            </a:r>
            <a:endParaRPr lang="fr-FR" sz="1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Documentation</a:t>
            </a:r>
            <a:endParaRPr lang="fr-FR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1684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3143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t>12.02.2019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r>
              <a:rPr lang="fr-FR" sz="4000" dirty="0">
                <a:solidFill>
                  <a:schemeClr val="tx1"/>
                </a:solidFill>
              </a:rPr>
              <a:t>Directives pour la traduction des questions du Washington Group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Objectifs</a:t>
            </a:r>
            <a:r>
              <a:rPr lang="en-GB" dirty="0" smtClean="0"/>
              <a:t> de la session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err="1" smtClean="0"/>
              <a:t>Expliquer</a:t>
            </a:r>
            <a:r>
              <a:rPr lang="en-GB" sz="2400" dirty="0" smtClean="0"/>
              <a:t> </a:t>
            </a:r>
            <a:r>
              <a:rPr lang="en-GB" sz="2400" dirty="0" err="1" smtClean="0"/>
              <a:t>l’importance</a:t>
            </a:r>
            <a:r>
              <a:rPr lang="en-GB" sz="2400" dirty="0" smtClean="0"/>
              <a:t> </a:t>
            </a:r>
            <a:r>
              <a:rPr lang="en-GB" sz="2400" dirty="0" err="1" smtClean="0"/>
              <a:t>d’une</a:t>
            </a:r>
            <a:r>
              <a:rPr lang="en-GB" sz="2400" dirty="0" smtClean="0"/>
              <a:t> </a:t>
            </a:r>
            <a:r>
              <a:rPr lang="en-GB" sz="2400" dirty="0" err="1" smtClean="0"/>
              <a:t>traduction</a:t>
            </a:r>
            <a:r>
              <a:rPr lang="en-GB" sz="2400" dirty="0" smtClean="0"/>
              <a:t> </a:t>
            </a:r>
            <a:r>
              <a:rPr lang="en-GB" sz="2400" dirty="0" err="1" smtClean="0"/>
              <a:t>appropriée</a:t>
            </a:r>
            <a:r>
              <a:rPr lang="en-GB" sz="2400" dirty="0" smtClean="0"/>
              <a:t> des questions du WG</a:t>
            </a:r>
            <a:endParaRPr lang="en-GB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err="1" smtClean="0"/>
              <a:t>Différencier</a:t>
            </a:r>
            <a:r>
              <a:rPr lang="en-GB" sz="2400" dirty="0" smtClean="0"/>
              <a:t> la “</a:t>
            </a:r>
            <a:r>
              <a:rPr lang="en-GB" sz="2400" dirty="0" err="1" smtClean="0"/>
              <a:t>traduction</a:t>
            </a:r>
            <a:r>
              <a:rPr lang="en-GB" sz="2400" dirty="0" smtClean="0"/>
              <a:t> inverse” de la “</a:t>
            </a:r>
            <a:r>
              <a:rPr lang="en-GB" sz="2400" dirty="0" err="1" smtClean="0"/>
              <a:t>traduction</a:t>
            </a:r>
            <a:r>
              <a:rPr lang="en-GB" sz="2400" dirty="0" smtClean="0"/>
              <a:t> </a:t>
            </a:r>
            <a:r>
              <a:rPr lang="en-GB" sz="2400" dirty="0" err="1" smtClean="0"/>
              <a:t>conceptuelle</a:t>
            </a:r>
            <a:r>
              <a:rPr lang="en-GB" sz="2400" dirty="0" smtClean="0"/>
              <a:t>/</a:t>
            </a:r>
            <a:r>
              <a:rPr lang="en-GB" sz="2400" dirty="0" err="1" smtClean="0"/>
              <a:t>d’équipe</a:t>
            </a:r>
            <a:r>
              <a:rPr lang="en-GB" sz="2400" dirty="0" smtClean="0"/>
              <a:t>”</a:t>
            </a:r>
            <a:endParaRPr lang="en-US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/>
              <a:t>Décrire de manière détaillée les étapes du </a:t>
            </a:r>
            <a:r>
              <a:rPr lang="fr-FR" sz="2400" dirty="0" smtClean="0"/>
              <a:t>protocole </a:t>
            </a:r>
            <a:r>
              <a:rPr lang="fr-FR" sz="2400" dirty="0"/>
              <a:t>de </a:t>
            </a:r>
            <a:r>
              <a:rPr lang="fr-FR" sz="2400" dirty="0" smtClean="0"/>
              <a:t>traduction </a:t>
            </a:r>
            <a:r>
              <a:rPr lang="fr-FR" sz="2400" dirty="0"/>
              <a:t>du Washington Group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400" dirty="0"/>
              <a:t>Identifier et atténuer les problèmes soulevés dans les traductions </a:t>
            </a:r>
            <a:r>
              <a:rPr lang="fr-FR" sz="2400" dirty="0" smtClean="0"/>
              <a:t>du Washington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err="1" smtClean="0">
                <a:ea typeface="Verdana" panose="020B0604030504040204" pitchFamily="34" charset="0"/>
              </a:rPr>
              <a:t>Pourquoi</a:t>
            </a:r>
            <a:r>
              <a:rPr lang="en-GB" sz="3200" dirty="0" smtClean="0">
                <a:ea typeface="Verdana" panose="020B0604030504040204" pitchFamily="34" charset="0"/>
              </a:rPr>
              <a:t> </a:t>
            </a:r>
            <a:r>
              <a:rPr lang="en-GB" sz="3200" dirty="0" err="1" smtClean="0">
                <a:ea typeface="Verdana" panose="020B0604030504040204" pitchFamily="34" charset="0"/>
              </a:rPr>
              <a:t>traduire</a:t>
            </a:r>
            <a:r>
              <a:rPr lang="en-GB" sz="3200" dirty="0" smtClean="0">
                <a:ea typeface="Verdana" panose="020B0604030504040204" pitchFamily="34" charset="0"/>
              </a:rPr>
              <a:t>? 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CCECE4C-7EA9-4A84-AA8D-FA4D47F26358}"/>
              </a:ext>
            </a:extLst>
          </p:cNvPr>
          <p:cNvSpPr/>
          <p:nvPr/>
        </p:nvSpPr>
        <p:spPr>
          <a:xfrm>
            <a:off x="791580" y="1536173"/>
            <a:ext cx="78723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La </a:t>
            </a:r>
            <a:r>
              <a:rPr lang="en-GB" sz="2000" dirty="0" err="1"/>
              <a:t>traduction</a:t>
            </a:r>
            <a:r>
              <a:rPr lang="en-GB" sz="2000" dirty="0"/>
              <a:t> du questionnaire a pour but de </a:t>
            </a:r>
            <a:r>
              <a:rPr lang="en-GB" sz="2000" dirty="0" err="1"/>
              <a:t>produire</a:t>
            </a:r>
            <a:r>
              <a:rPr lang="en-GB" sz="2000" dirty="0"/>
              <a:t> des </a:t>
            </a:r>
            <a:r>
              <a:rPr lang="en-GB" sz="2000" dirty="0" err="1"/>
              <a:t>outils</a:t>
            </a:r>
            <a:r>
              <a:rPr lang="en-GB" sz="2000" dirty="0"/>
              <a:t> qui </a:t>
            </a:r>
            <a:r>
              <a:rPr lang="en-GB" sz="2000" dirty="0" err="1"/>
              <a:t>maintiennent</a:t>
            </a:r>
            <a:r>
              <a:rPr lang="en-GB" sz="2000" dirty="0"/>
              <a:t> </a:t>
            </a:r>
            <a:r>
              <a:rPr lang="en-GB" sz="2000" dirty="0" err="1"/>
              <a:t>l’équivalence</a:t>
            </a:r>
            <a:r>
              <a:rPr lang="en-GB" sz="2000" dirty="0"/>
              <a:t> des </a:t>
            </a:r>
            <a:r>
              <a:rPr lang="en-GB" sz="2000" dirty="0" err="1"/>
              <a:t>mesures</a:t>
            </a:r>
            <a:r>
              <a:rPr lang="en-GB" sz="2000" dirty="0"/>
              <a:t> entre les </a:t>
            </a:r>
            <a:r>
              <a:rPr lang="en-GB" sz="2000" dirty="0" err="1"/>
              <a:t>langues</a:t>
            </a:r>
            <a:r>
              <a:rPr lang="en-GB" sz="2000" dirty="0"/>
              <a:t> et les </a:t>
            </a:r>
            <a:r>
              <a:rPr lang="en-GB" sz="2000" dirty="0" err="1"/>
              <a:t>dialectes</a:t>
            </a:r>
            <a:r>
              <a:rPr lang="en-GB" sz="2000" dirty="0"/>
              <a:t>, </a:t>
            </a:r>
            <a:r>
              <a:rPr lang="en-GB" sz="2000" dirty="0" err="1"/>
              <a:t>afin</a:t>
            </a:r>
            <a:r>
              <a:rPr lang="en-GB" sz="2000" dirty="0"/>
              <a:t> </a:t>
            </a:r>
            <a:r>
              <a:rPr lang="en-GB" sz="2000" dirty="0" err="1"/>
              <a:t>d’obtenir</a:t>
            </a:r>
            <a:r>
              <a:rPr lang="en-GB" sz="2000" dirty="0"/>
              <a:t> </a:t>
            </a:r>
            <a:r>
              <a:rPr lang="en-GB" sz="2000" dirty="0" err="1"/>
              <a:t>une</a:t>
            </a:r>
            <a:r>
              <a:rPr lang="en-GB" sz="2000" dirty="0"/>
              <a:t> version </a:t>
            </a:r>
            <a:r>
              <a:rPr lang="en-GB" sz="2000" dirty="0" err="1"/>
              <a:t>fonctionnellement</a:t>
            </a:r>
            <a:r>
              <a:rPr lang="en-GB" sz="2000" dirty="0"/>
              <a:t> </a:t>
            </a:r>
            <a:r>
              <a:rPr lang="en-GB" sz="2000" dirty="0" err="1"/>
              <a:t>équivalente</a:t>
            </a:r>
            <a:r>
              <a:rPr lang="en-GB" sz="2000" dirty="0"/>
              <a:t> et </a:t>
            </a:r>
            <a:r>
              <a:rPr lang="en-GB" sz="2000" dirty="0" err="1"/>
              <a:t>culturellement</a:t>
            </a:r>
            <a:r>
              <a:rPr lang="en-GB" sz="2000" dirty="0"/>
              <a:t> </a:t>
            </a:r>
            <a:r>
              <a:rPr lang="en-GB" sz="2000" dirty="0" err="1"/>
              <a:t>appropriée</a:t>
            </a:r>
            <a:r>
              <a:rPr lang="en-GB" sz="2000" dirty="0"/>
              <a:t> de </a:t>
            </a:r>
            <a:r>
              <a:rPr lang="en-GB" sz="2000" dirty="0" err="1"/>
              <a:t>l’outil</a:t>
            </a:r>
            <a:r>
              <a:rPr lang="en-GB" sz="2000" dirty="0"/>
              <a:t> original 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Cela permet </a:t>
            </a:r>
            <a:r>
              <a:rPr lang="fr-FR" sz="2000" dirty="0">
                <a:ea typeface="Verdana" panose="020B0604030504040204" pitchFamily="34" charset="0"/>
                <a:cs typeface="Times New Roman" panose="02020603050405020304" pitchFamily="18" charset="0"/>
              </a:rPr>
              <a:t>d’obtenir des résultats comparables </a:t>
            </a:r>
            <a:r>
              <a:rPr lang="fr-FR" sz="20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au niveau international.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 smtClean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/>
              <a:t>La version courte des </a:t>
            </a:r>
            <a:r>
              <a:rPr lang="fr-FR" sz="2000" dirty="0" smtClean="0"/>
              <a:t>questions du WG a </a:t>
            </a:r>
            <a:r>
              <a:rPr lang="fr-FR" sz="2000" dirty="0"/>
              <a:t>été traduite dans plusieurs langues, mais beaucoup n’ont pas reçu de test cognitif</a:t>
            </a:r>
          </a:p>
        </p:txBody>
      </p:sp>
    </p:spTree>
    <p:extLst>
      <p:ext uri="{BB962C8B-B14F-4D97-AF65-F5344CB8AC3E}">
        <p14:creationId xmlns:p14="http://schemas.microsoft.com/office/powerpoint/2010/main" val="182308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ea typeface="Verdana" panose="020B0604030504040204" pitchFamily="34" charset="0"/>
              </a:rPr>
              <a:t>Les challenges </a:t>
            </a:r>
            <a:r>
              <a:rPr lang="en-GB" sz="3200" dirty="0" err="1" smtClean="0">
                <a:ea typeface="Verdana" panose="020B0604030504040204" pitchFamily="34" charset="0"/>
              </a:rPr>
              <a:t>d’une</a:t>
            </a:r>
            <a:r>
              <a:rPr lang="en-GB" sz="3200" dirty="0" smtClean="0">
                <a:ea typeface="Verdana" panose="020B0604030504040204" pitchFamily="34" charset="0"/>
              </a:rPr>
              <a:t> </a:t>
            </a:r>
            <a:r>
              <a:rPr lang="en-GB" sz="3200" dirty="0" err="1" smtClean="0">
                <a:ea typeface="Verdana" panose="020B0604030504040204" pitchFamily="34" charset="0"/>
              </a:rPr>
              <a:t>traduction</a:t>
            </a:r>
            <a:r>
              <a:rPr lang="en-GB" sz="3200" dirty="0" smtClean="0">
                <a:ea typeface="Verdana" panose="020B0604030504040204" pitchFamily="34" charset="0"/>
              </a:rPr>
              <a:t> </a:t>
            </a:r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3127138"/>
              </p:ext>
            </p:extLst>
          </p:nvPr>
        </p:nvGraphicFramePr>
        <p:xfrm>
          <a:off x="341530" y="1313765"/>
          <a:ext cx="8685965" cy="5189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8438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Traduction</a:t>
            </a:r>
            <a:r>
              <a:rPr lang="en-GB" dirty="0" smtClean="0"/>
              <a:t> </a:t>
            </a:r>
            <a:r>
              <a:rPr lang="en-GB" dirty="0" err="1" smtClean="0"/>
              <a:t>inversée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3C8452-4DA5-4A6C-8FDB-5BED292417D2}"/>
              </a:ext>
            </a:extLst>
          </p:cNvPr>
          <p:cNvSpPr/>
          <p:nvPr/>
        </p:nvSpPr>
        <p:spPr>
          <a:xfrm>
            <a:off x="836585" y="4064450"/>
            <a:ext cx="78146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  <a:ea typeface="Verdana" panose="020B0604030504040204" pitchFamily="34" charset="0"/>
              </a:rPr>
              <a:t>	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1304654" y="3965549"/>
            <a:ext cx="2565285" cy="105122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Anglais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5012125" y="2258870"/>
            <a:ext cx="2565285" cy="105122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Français</a:t>
            </a:r>
            <a:endParaRPr lang="fr-FR" dirty="0"/>
          </a:p>
        </p:txBody>
      </p:sp>
      <p:sp>
        <p:nvSpPr>
          <p:cNvPr id="5" name="Virage 4"/>
          <p:cNvSpPr/>
          <p:nvPr/>
        </p:nvSpPr>
        <p:spPr>
          <a:xfrm>
            <a:off x="2379331" y="2638723"/>
            <a:ext cx="2632794" cy="1425727"/>
          </a:xfrm>
          <a:prstGeom prst="ben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Virage 8"/>
          <p:cNvSpPr/>
          <p:nvPr/>
        </p:nvSpPr>
        <p:spPr>
          <a:xfrm rot="10800000">
            <a:off x="3869938" y="3474022"/>
            <a:ext cx="2907306" cy="1366436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2372653" y="3474022"/>
            <a:ext cx="1620180" cy="759705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Langue source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343692" y="2924892"/>
            <a:ext cx="1620180" cy="759705"/>
          </a:xfrm>
          <a:prstGeom prst="roundRect">
            <a:avLst/>
          </a:prstGeom>
          <a:solidFill>
            <a:schemeClr val="bg2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Langue cible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715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 err="1" smtClean="0"/>
              <a:t>Traduction</a:t>
            </a:r>
            <a:r>
              <a:rPr lang="en-GB" dirty="0" smtClean="0"/>
              <a:t> </a:t>
            </a:r>
            <a:r>
              <a:rPr lang="en-GB" dirty="0" err="1" smtClean="0"/>
              <a:t>conceptuelle</a:t>
            </a:r>
            <a:r>
              <a:rPr lang="en-GB" dirty="0" smtClean="0"/>
              <a:t> / </a:t>
            </a:r>
            <a:r>
              <a:rPr lang="en-GB" dirty="0" err="1" smtClean="0"/>
              <a:t>d’équipe</a:t>
            </a:r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05837926"/>
              </p:ext>
            </p:extLst>
          </p:nvPr>
        </p:nvGraphicFramePr>
        <p:xfrm>
          <a:off x="251520" y="774815"/>
          <a:ext cx="8645035" cy="5774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729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fr-FR" sz="3200" dirty="0" smtClean="0"/>
              <a:t>Carte </a:t>
            </a:r>
            <a:r>
              <a:rPr lang="fr-FR" sz="3200" dirty="0"/>
              <a:t>de traduction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8C3AA53-760D-438A-B3F1-19EDF57EE041}"/>
              </a:ext>
            </a:extLst>
          </p:cNvPr>
          <p:cNvSpPr/>
          <p:nvPr/>
        </p:nvSpPr>
        <p:spPr>
          <a:xfrm>
            <a:off x="504640" y="1454659"/>
            <a:ext cx="3473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La traduction de chaque question est basée sur une ‘</a:t>
            </a:r>
            <a:r>
              <a:rPr lang="fr-FR" sz="2400" b="1" dirty="0"/>
              <a:t>carte de traduction</a:t>
            </a:r>
            <a:r>
              <a:rPr lang="fr-FR" sz="2400" dirty="0"/>
              <a:t>’ en anglais. </a:t>
            </a:r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Les </a:t>
            </a:r>
            <a:r>
              <a:rPr lang="fr-FR" sz="2400" dirty="0"/>
              <a:t>cartes de traduction expliquent au traducteur </a:t>
            </a:r>
            <a:r>
              <a:rPr lang="fr-FR" sz="2400" b="1" dirty="0"/>
              <a:t>le but </a:t>
            </a:r>
            <a:r>
              <a:rPr lang="fr-FR" sz="2400" dirty="0"/>
              <a:t>de la question, </a:t>
            </a:r>
            <a:r>
              <a:rPr lang="fr-FR" sz="2400" b="1" dirty="0"/>
              <a:t>pourquoi </a:t>
            </a:r>
            <a:r>
              <a:rPr lang="fr-FR" sz="2400" dirty="0"/>
              <a:t>un libellé particulier est utilisé et </a:t>
            </a:r>
            <a:r>
              <a:rPr lang="fr-FR" sz="2400" b="1" dirty="0"/>
              <a:t>décrivent</a:t>
            </a:r>
            <a:r>
              <a:rPr lang="fr-FR" sz="2400" dirty="0"/>
              <a:t> en détail les principaux concepts mesurés.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022050" y="908720"/>
            <a:ext cx="3286530" cy="5139869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C00000"/>
                </a:solidFill>
              </a:rPr>
              <a:t>Question 1: </a:t>
            </a:r>
            <a:r>
              <a:rPr lang="fr-FR" sz="1200" dirty="0">
                <a:solidFill>
                  <a:srgbClr val="C00000"/>
                </a:solidFill>
              </a:rPr>
              <a:t>Avez-vous des difficultés à voir, même quand vous portez vos lunettes </a:t>
            </a:r>
            <a:r>
              <a:rPr lang="fr-FR" sz="1200" dirty="0" smtClean="0">
                <a:solidFill>
                  <a:srgbClr val="C00000"/>
                </a:solidFill>
              </a:rPr>
              <a:t>?</a:t>
            </a:r>
          </a:p>
          <a:p>
            <a:endParaRPr lang="en-GB" sz="1200" dirty="0">
              <a:solidFill>
                <a:srgbClr val="C00000"/>
              </a:solidFill>
            </a:endParaRPr>
          </a:p>
          <a:p>
            <a:r>
              <a:rPr lang="fr-FR" sz="1200" b="1" dirty="0"/>
              <a:t>Le but </a:t>
            </a:r>
            <a:r>
              <a:rPr lang="fr-FR" sz="1200" dirty="0">
                <a:solidFill>
                  <a:srgbClr val="000000"/>
                </a:solidFill>
              </a:rPr>
              <a:t>de cette question est d’identifier les personnes ayant des difficultés visuelles ou encore des difficultés à voir même en portant des lunettes (si la personne porte des lunettes</a:t>
            </a:r>
            <a:r>
              <a:rPr lang="fr-FR" sz="1200" dirty="0" smtClean="0">
                <a:solidFill>
                  <a:srgbClr val="000000"/>
                </a:solidFill>
              </a:rPr>
              <a:t>).</a:t>
            </a:r>
          </a:p>
          <a:p>
            <a:endParaRPr lang="en-GB" sz="1200" dirty="0">
              <a:solidFill>
                <a:srgbClr val="000000"/>
              </a:solidFill>
            </a:endParaRPr>
          </a:p>
          <a:p>
            <a:r>
              <a:rPr lang="fr-FR" sz="1200" b="1" dirty="0" smtClean="0"/>
              <a:t>Voir </a:t>
            </a:r>
            <a:r>
              <a:rPr lang="fr-FR" sz="1200" dirty="0">
                <a:solidFill>
                  <a:srgbClr val="000000"/>
                </a:solidFill>
              </a:rPr>
              <a:t>fait référence à un individu utilisant ses yeux et sa capacité visuelle pour percevoir et observer ce qu’il se passe autour de lui. </a:t>
            </a:r>
            <a:endParaRPr lang="fr-FR" sz="1200" dirty="0" smtClean="0">
              <a:solidFill>
                <a:srgbClr val="000000"/>
              </a:solidFill>
            </a:endParaRPr>
          </a:p>
          <a:p>
            <a:endParaRPr lang="en-GB" sz="1200" b="1" dirty="0"/>
          </a:p>
          <a:p>
            <a:r>
              <a:rPr lang="fr-FR" sz="1200" b="1" dirty="0"/>
              <a:t>Même quand vous portez vos lunettes </a:t>
            </a:r>
            <a:r>
              <a:rPr lang="fr-FR" sz="1200" dirty="0">
                <a:solidFill>
                  <a:srgbClr val="000000"/>
                </a:solidFill>
              </a:rPr>
              <a:t>fait référence à la difficulté à voir avec des lunettes si la personne en porte et en utilise, ET NON PAS à comment verrait-elle si des lunettes, ou de meilleures lunettes, lui étaient procurées. </a:t>
            </a:r>
            <a:endParaRPr lang="en-GB" sz="1200" dirty="0">
              <a:solidFill>
                <a:srgbClr val="000000"/>
              </a:solidFill>
            </a:endParaRPr>
          </a:p>
          <a:p>
            <a:r>
              <a:rPr lang="fr-FR" sz="1200" dirty="0">
                <a:solidFill>
                  <a:srgbClr val="000000"/>
                </a:solidFill>
              </a:rPr>
              <a:t>Cela inclus les difficultés à voir de près ou de loin. </a:t>
            </a:r>
            <a:endParaRPr lang="en-GB" sz="1200" dirty="0">
              <a:solidFill>
                <a:srgbClr val="000000"/>
              </a:solidFill>
            </a:endParaRPr>
          </a:p>
          <a:p>
            <a:r>
              <a:rPr lang="fr-FR" sz="1200" dirty="0">
                <a:solidFill>
                  <a:srgbClr val="000000"/>
                </a:solidFill>
              </a:rPr>
              <a:t>Il peut aussi s’agir de difficultés à voir devant soi mais pas sur les </a:t>
            </a:r>
            <a:r>
              <a:rPr lang="fr-FR" sz="1200" dirty="0" smtClean="0">
                <a:solidFill>
                  <a:srgbClr val="000000"/>
                </a:solidFill>
              </a:rPr>
              <a:t>cotés.</a:t>
            </a:r>
          </a:p>
          <a:p>
            <a:endParaRPr lang="en-GB" sz="1200" dirty="0">
              <a:solidFill>
                <a:srgbClr val="000000"/>
              </a:solidFill>
            </a:endParaRPr>
          </a:p>
          <a:p>
            <a:r>
              <a:rPr lang="fr-FR" sz="1200" dirty="0">
                <a:solidFill>
                  <a:srgbClr val="000000"/>
                </a:solidFill>
              </a:rPr>
              <a:t>Toutes les difficultés que la personne identifie comme un problème doit être retenu. </a:t>
            </a:r>
            <a:endParaRPr lang="en-GB" sz="1200" dirty="0">
              <a:solidFill>
                <a:srgbClr val="000000"/>
              </a:solidFill>
            </a:endParaRP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561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4461</TotalTime>
  <Words>442</Words>
  <Application>Microsoft Office PowerPoint</Application>
  <PresentationFormat>Affichage à l'écran (4:3)</PresentationFormat>
  <Paragraphs>84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Times New Roman</vt:lpstr>
      <vt:lpstr>Nunito</vt:lpstr>
      <vt:lpstr>Calibri</vt:lpstr>
      <vt:lpstr>Verdana</vt:lpstr>
      <vt:lpstr>HI_Template</vt:lpstr>
      <vt:lpstr>Présentation PowerPoint</vt:lpstr>
      <vt:lpstr>Objectifs de la session</vt:lpstr>
      <vt:lpstr>Pourquoi traduire? </vt:lpstr>
      <vt:lpstr>Les challenges d’une traduction </vt:lpstr>
      <vt:lpstr>Traduction inversée</vt:lpstr>
      <vt:lpstr>Traduction conceptuelle / d’équipe</vt:lpstr>
      <vt:lpstr>Carte de traduction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Kate AYKROYD</cp:lastModifiedBy>
  <cp:revision>348</cp:revision>
  <cp:lastPrinted>2017-09-25T09:02:22Z</cp:lastPrinted>
  <dcterms:created xsi:type="dcterms:W3CDTF">2017-09-04T09:36:55Z</dcterms:created>
  <dcterms:modified xsi:type="dcterms:W3CDTF">2019-02-12T14:41:41Z</dcterms:modified>
</cp:coreProperties>
</file>