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6" r:id="rId3"/>
    <p:sldId id="329" r:id="rId4"/>
    <p:sldId id="330" r:id="rId5"/>
    <p:sldId id="362" r:id="rId6"/>
    <p:sldId id="331" r:id="rId7"/>
    <p:sldId id="353" r:id="rId8"/>
    <p:sldId id="386" r:id="rId9"/>
    <p:sldId id="335" r:id="rId10"/>
    <p:sldId id="387" r:id="rId11"/>
    <p:sldId id="388" r:id="rId12"/>
    <p:sldId id="389" r:id="rId13"/>
  </p:sldIdLst>
  <p:sldSz cx="9144000" cy="6858000" type="screen4x3"/>
  <p:notesSz cx="9926638" cy="6797675"/>
  <p:embeddedFontLst>
    <p:embeddedFont>
      <p:font typeface="MS Mincho" panose="020B0604020202020204" charset="-128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  <p:embeddedFont>
      <p:font typeface="Nunito" panose="00000500000000000000" pitchFamily="2" charset="0"/>
      <p:regular r:id="rId25"/>
      <p:bold r:id="rId26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FBD6F4-F6FC-4246-B3A2-F3A72C7EBB6F}" v="6" dt="2018-12-10T16:14:00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8" autoAdjust="0"/>
    <p:restoredTop sz="83226" autoAdjust="0"/>
  </p:normalViewPr>
  <p:slideViewPr>
    <p:cSldViewPr>
      <p:cViewPr varScale="1">
        <p:scale>
          <a:sx n="53" d="100"/>
          <a:sy n="53" d="100"/>
        </p:scale>
        <p:origin x="-1352" y="-80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50AB5-1248-4074-A792-4CB395FF3257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460623B0-8AEE-43DE-8C9D-A2E7BC09A904}">
      <dgm:prSet phldrT="[Text]" custT="1"/>
      <dgm:spPr/>
      <dgm:t>
        <a:bodyPr/>
        <a:lstStyle/>
        <a:p>
          <a:r>
            <a:rPr lang="en-GB" sz="2000" b="1" dirty="0" smtClean="0">
              <a:solidFill>
                <a:srgbClr val="000000"/>
              </a:solidFill>
            </a:rPr>
            <a:t>Race</a:t>
          </a:r>
          <a:endParaRPr lang="en-GB" sz="2000" b="1" dirty="0">
            <a:solidFill>
              <a:srgbClr val="000000"/>
            </a:solidFill>
          </a:endParaRPr>
        </a:p>
      </dgm:t>
    </dgm:pt>
    <dgm:pt modelId="{23E5E4B1-12EA-4B94-882E-B52E73BB4674}" type="parTrans" cxnId="{4AA78471-1A01-456E-A229-F64F2F4B088D}">
      <dgm:prSet/>
      <dgm:spPr/>
      <dgm:t>
        <a:bodyPr/>
        <a:lstStyle/>
        <a:p>
          <a:endParaRPr lang="en-GB"/>
        </a:p>
      </dgm:t>
    </dgm:pt>
    <dgm:pt modelId="{05D7412B-2C52-4280-8DDB-CE94E0EAA6F1}" type="sibTrans" cxnId="{4AA78471-1A01-456E-A229-F64F2F4B088D}">
      <dgm:prSet/>
      <dgm:spPr/>
      <dgm:t>
        <a:bodyPr/>
        <a:lstStyle/>
        <a:p>
          <a:endParaRPr lang="en-GB"/>
        </a:p>
      </dgm:t>
    </dgm:pt>
    <dgm:pt modelId="{1F6FAA5F-E8F8-4942-8133-315026396105}">
      <dgm:prSet phldrT="[Text]" custT="1"/>
      <dgm:spPr/>
      <dgm:t>
        <a:bodyPr/>
        <a:lstStyle/>
        <a:p>
          <a:r>
            <a:rPr lang="en-GB" sz="1800" b="1" dirty="0" smtClean="0">
              <a:solidFill>
                <a:srgbClr val="000000"/>
              </a:solidFill>
            </a:rPr>
            <a:t>Orientation </a:t>
          </a:r>
          <a:r>
            <a:rPr lang="en-GB" sz="1800" b="1" dirty="0" err="1" smtClean="0">
              <a:solidFill>
                <a:srgbClr val="000000"/>
              </a:solidFill>
            </a:rPr>
            <a:t>sexuelle</a:t>
          </a:r>
          <a:endParaRPr lang="en-GB" sz="1800" b="1" dirty="0">
            <a:solidFill>
              <a:srgbClr val="000000"/>
            </a:solidFill>
          </a:endParaRPr>
        </a:p>
      </dgm:t>
    </dgm:pt>
    <dgm:pt modelId="{E6CF02F0-FFF4-4E09-B572-3A8666219D43}" type="parTrans" cxnId="{1CA987D4-D52B-4470-9B6E-B5B113791F37}">
      <dgm:prSet/>
      <dgm:spPr/>
      <dgm:t>
        <a:bodyPr/>
        <a:lstStyle/>
        <a:p>
          <a:endParaRPr lang="en-GB"/>
        </a:p>
      </dgm:t>
    </dgm:pt>
    <dgm:pt modelId="{739EA208-74C3-4EB0-B766-C2FAA4CEF62E}" type="sibTrans" cxnId="{1CA987D4-D52B-4470-9B6E-B5B113791F37}">
      <dgm:prSet/>
      <dgm:spPr/>
      <dgm:t>
        <a:bodyPr/>
        <a:lstStyle/>
        <a:p>
          <a:endParaRPr lang="en-GB"/>
        </a:p>
      </dgm:t>
    </dgm:pt>
    <dgm:pt modelId="{E87D4D75-D6DB-4FC4-959B-024B3EA34AA7}">
      <dgm:prSet phldrT="[Text]" custT="1"/>
      <dgm:spPr/>
      <dgm:t>
        <a:bodyPr/>
        <a:lstStyle/>
        <a:p>
          <a:r>
            <a:rPr lang="en-GB" sz="1800" b="1" dirty="0" err="1" smtClean="0">
              <a:solidFill>
                <a:srgbClr val="000000"/>
              </a:solidFill>
            </a:rPr>
            <a:t>Identité</a:t>
          </a:r>
          <a:r>
            <a:rPr lang="en-GB" sz="1800" b="1" dirty="0" smtClean="0">
              <a:solidFill>
                <a:srgbClr val="000000"/>
              </a:solidFill>
            </a:rPr>
            <a:t> de genre</a:t>
          </a:r>
          <a:endParaRPr lang="en-GB" sz="1800" b="1" dirty="0">
            <a:solidFill>
              <a:srgbClr val="000000"/>
            </a:solidFill>
          </a:endParaRPr>
        </a:p>
      </dgm:t>
    </dgm:pt>
    <dgm:pt modelId="{942E4C38-ABC2-4D2D-BFC7-76149D47722B}" type="parTrans" cxnId="{260205ED-D4C5-4434-878C-4AEB8844089C}">
      <dgm:prSet/>
      <dgm:spPr/>
      <dgm:t>
        <a:bodyPr/>
        <a:lstStyle/>
        <a:p>
          <a:endParaRPr lang="en-GB"/>
        </a:p>
      </dgm:t>
    </dgm:pt>
    <dgm:pt modelId="{3D59B1F9-693B-43C6-A6DC-B8D2EC4AF29B}" type="sibTrans" cxnId="{260205ED-D4C5-4434-878C-4AEB8844089C}">
      <dgm:prSet/>
      <dgm:spPr/>
      <dgm:t>
        <a:bodyPr/>
        <a:lstStyle/>
        <a:p>
          <a:endParaRPr lang="en-GB"/>
        </a:p>
      </dgm:t>
    </dgm:pt>
    <dgm:pt modelId="{DBAD7086-EA59-46AE-9E05-C8E8CB203D7D}">
      <dgm:prSet custT="1"/>
      <dgm:spPr/>
      <dgm:t>
        <a:bodyPr/>
        <a:lstStyle/>
        <a:p>
          <a:r>
            <a:rPr lang="en-GB" sz="1800" b="1" dirty="0" err="1" smtClean="0">
              <a:solidFill>
                <a:srgbClr val="000000"/>
              </a:solidFill>
            </a:rPr>
            <a:t>Nationalité</a:t>
          </a:r>
          <a:endParaRPr lang="en-GB" sz="1800" b="1" dirty="0">
            <a:solidFill>
              <a:srgbClr val="000000"/>
            </a:solidFill>
          </a:endParaRPr>
        </a:p>
      </dgm:t>
    </dgm:pt>
    <dgm:pt modelId="{FE6A550E-6D45-431A-9500-58B2C55A9FC5}" type="parTrans" cxnId="{4A7F624E-B551-4733-8DFD-85CEBADF58EF}">
      <dgm:prSet/>
      <dgm:spPr/>
      <dgm:t>
        <a:bodyPr/>
        <a:lstStyle/>
        <a:p>
          <a:endParaRPr lang="en-GB"/>
        </a:p>
      </dgm:t>
    </dgm:pt>
    <dgm:pt modelId="{C2EF498C-17C3-4746-A8E7-09C474AB5D31}" type="sibTrans" cxnId="{4A7F624E-B551-4733-8DFD-85CEBADF58EF}">
      <dgm:prSet/>
      <dgm:spPr/>
      <dgm:t>
        <a:bodyPr/>
        <a:lstStyle/>
        <a:p>
          <a:endParaRPr lang="en-GB"/>
        </a:p>
      </dgm:t>
    </dgm:pt>
    <dgm:pt modelId="{38C7CEAA-69C2-4E06-A4DF-D7346084D865}">
      <dgm:prSet custT="1"/>
      <dgm:spPr/>
      <dgm:t>
        <a:bodyPr/>
        <a:lstStyle/>
        <a:p>
          <a:r>
            <a:rPr lang="en-GB" sz="1800" b="1" dirty="0" smtClean="0">
              <a:solidFill>
                <a:srgbClr val="000000"/>
              </a:solidFill>
            </a:rPr>
            <a:t>Handicap</a:t>
          </a:r>
          <a:endParaRPr lang="en-GB" sz="1800" b="1" dirty="0">
            <a:solidFill>
              <a:srgbClr val="000000"/>
            </a:solidFill>
          </a:endParaRPr>
        </a:p>
      </dgm:t>
    </dgm:pt>
    <dgm:pt modelId="{7F3AD41A-8D55-4282-AF08-AEC8CB0B40F2}" type="parTrans" cxnId="{E53D8156-7F03-48A5-B2EB-44A48BD69E54}">
      <dgm:prSet/>
      <dgm:spPr/>
      <dgm:t>
        <a:bodyPr/>
        <a:lstStyle/>
        <a:p>
          <a:endParaRPr lang="en-GB"/>
        </a:p>
      </dgm:t>
    </dgm:pt>
    <dgm:pt modelId="{A50509E6-D3DC-4C43-A89C-BB85405CBBDE}" type="sibTrans" cxnId="{E53D8156-7F03-48A5-B2EB-44A48BD69E54}">
      <dgm:prSet/>
      <dgm:spPr/>
      <dgm:t>
        <a:bodyPr/>
        <a:lstStyle/>
        <a:p>
          <a:endParaRPr lang="en-GB"/>
        </a:p>
      </dgm:t>
    </dgm:pt>
    <dgm:pt modelId="{09B13A50-819F-45E8-8FC7-FB05C49A6749}" type="pres">
      <dgm:prSet presAssocID="{6E350AB5-1248-4074-A792-4CB395FF3257}" presName="compositeShape" presStyleCnt="0">
        <dgm:presLayoutVars>
          <dgm:chMax val="7"/>
          <dgm:dir/>
          <dgm:resizeHandles val="exact"/>
        </dgm:presLayoutVars>
      </dgm:prSet>
      <dgm:spPr/>
    </dgm:pt>
    <dgm:pt modelId="{D391E624-7BD6-484D-A6B1-89943730CC56}" type="pres">
      <dgm:prSet presAssocID="{460623B0-8AEE-43DE-8C9D-A2E7BC09A904}" presName="circ1" presStyleLbl="vennNode1" presStyleIdx="0" presStyleCnt="5" custScaleX="149173" custScaleY="137977" custLinFactNeighborX="-7364" custLinFactNeighborY="-22342"/>
      <dgm:spPr/>
    </dgm:pt>
    <dgm:pt modelId="{52BE5FFA-6FAC-4708-8924-48917371D357}" type="pres">
      <dgm:prSet presAssocID="{460623B0-8AEE-43DE-8C9D-A2E7BC09A904}" presName="circ1Tx" presStyleLbl="revTx" presStyleIdx="0" presStyleCnt="0" custLinFactNeighborX="-3619" custLinFactNeighborY="854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B7DBFD-0BEB-4A6B-BA1B-F5AB9AC35574}" type="pres">
      <dgm:prSet presAssocID="{1F6FAA5F-E8F8-4942-8133-315026396105}" presName="circ2" presStyleLbl="vennNode1" presStyleIdx="1" presStyleCnt="5" custScaleX="136276" custScaleY="143158" custLinFactNeighborX="14814" custLinFactNeighborY="-467"/>
      <dgm:spPr/>
      <dgm:t>
        <a:bodyPr/>
        <a:lstStyle/>
        <a:p>
          <a:endParaRPr lang="en-GB"/>
        </a:p>
      </dgm:t>
    </dgm:pt>
    <dgm:pt modelId="{F2001EB9-C767-4E0E-9A70-E84642B42B76}" type="pres">
      <dgm:prSet presAssocID="{1F6FAA5F-E8F8-4942-8133-315026396105}" presName="circ2Tx" presStyleLbl="revTx" presStyleIdx="0" presStyleCnt="0" custScaleX="97626" custScaleY="25781" custLinFactNeighborX="-58333" custLinFactNeighborY="319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F866AE-476C-4C97-9F73-F5AB62D412BD}" type="pres">
      <dgm:prSet presAssocID="{E87D4D75-D6DB-4FC4-959B-024B3EA34AA7}" presName="circ3" presStyleLbl="vennNode1" presStyleIdx="2" presStyleCnt="5" custScaleX="149173" custScaleY="137977" custLinFactNeighborX="13560" custLinFactNeighborY="23805"/>
      <dgm:spPr/>
      <dgm:t>
        <a:bodyPr/>
        <a:lstStyle/>
        <a:p>
          <a:endParaRPr lang="en-GB"/>
        </a:p>
      </dgm:t>
    </dgm:pt>
    <dgm:pt modelId="{5F4A7912-0A64-4A37-8C4E-AF55EEA38379}" type="pres">
      <dgm:prSet presAssocID="{E87D4D75-D6DB-4FC4-959B-024B3EA34AA7}" presName="circ3Tx" presStyleLbl="revTx" presStyleIdx="0" presStyleCnt="0" custScaleX="75688" custScaleY="25984" custLinFactNeighborX="-63414" custLinFactNeighborY="-63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25CDB-31FA-440A-BFD0-8EF6271CF57C}" type="pres">
      <dgm:prSet presAssocID="{DBAD7086-EA59-46AE-9E05-C8E8CB203D7D}" presName="circ4" presStyleLbl="vennNode1" presStyleIdx="3" presStyleCnt="5" custScaleX="149173" custScaleY="137977" custLinFactNeighborX="-25820" custLinFactNeighborY="21336"/>
      <dgm:spPr/>
      <dgm:t>
        <a:bodyPr/>
        <a:lstStyle/>
        <a:p>
          <a:endParaRPr lang="en-GB"/>
        </a:p>
      </dgm:t>
    </dgm:pt>
    <dgm:pt modelId="{D9FAD317-668A-49C0-83E0-53FD84894245}" type="pres">
      <dgm:prSet presAssocID="{DBAD7086-EA59-46AE-9E05-C8E8CB203D7D}" presName="circ4Tx" presStyleLbl="revTx" presStyleIdx="0" presStyleCnt="0" custScaleX="84045" custScaleY="53522" custLinFactNeighborX="64031" custLinFactNeighborY="175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470EC9-B384-4D26-A1BB-2E7BD9C0F8F0}" type="pres">
      <dgm:prSet presAssocID="{38C7CEAA-69C2-4E06-A4DF-D7346084D865}" presName="circ5" presStyleLbl="vennNode1" presStyleIdx="4" presStyleCnt="5" custScaleX="149173" custScaleY="137977" custLinFactNeighborX="-40929" custLinFactNeighborY="14521"/>
      <dgm:spPr/>
    </dgm:pt>
    <dgm:pt modelId="{06000D7C-5C87-465C-98E1-B783AECBAAB5}" type="pres">
      <dgm:prSet presAssocID="{38C7CEAA-69C2-4E06-A4DF-D7346084D865}" presName="circ5Tx" presStyleLbl="revTx" presStyleIdx="0" presStyleCnt="0" custScaleX="70941" custScaleY="55894" custLinFactNeighborX="56244" custLinFactNeighborY="334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53D8156-7F03-48A5-B2EB-44A48BD69E54}" srcId="{6E350AB5-1248-4074-A792-4CB395FF3257}" destId="{38C7CEAA-69C2-4E06-A4DF-D7346084D865}" srcOrd="4" destOrd="0" parTransId="{7F3AD41A-8D55-4282-AF08-AEC8CB0B40F2}" sibTransId="{A50509E6-D3DC-4C43-A89C-BB85405CBBDE}"/>
    <dgm:cxn modelId="{10C2A74D-7DF7-46F6-B214-E4603C9FE647}" type="presOf" srcId="{6E350AB5-1248-4074-A792-4CB395FF3257}" destId="{09B13A50-819F-45E8-8FC7-FB05C49A6749}" srcOrd="0" destOrd="0" presId="urn:microsoft.com/office/officeart/2005/8/layout/venn1"/>
    <dgm:cxn modelId="{1CA987D4-D52B-4470-9B6E-B5B113791F37}" srcId="{6E350AB5-1248-4074-A792-4CB395FF3257}" destId="{1F6FAA5F-E8F8-4942-8133-315026396105}" srcOrd="1" destOrd="0" parTransId="{E6CF02F0-FFF4-4E09-B572-3A8666219D43}" sibTransId="{739EA208-74C3-4EB0-B766-C2FAA4CEF62E}"/>
    <dgm:cxn modelId="{A23A442E-012B-4E8D-B7EE-DE8122CE0BFA}" type="presOf" srcId="{E87D4D75-D6DB-4FC4-959B-024B3EA34AA7}" destId="{5F4A7912-0A64-4A37-8C4E-AF55EEA38379}" srcOrd="0" destOrd="0" presId="urn:microsoft.com/office/officeart/2005/8/layout/venn1"/>
    <dgm:cxn modelId="{4AA78471-1A01-456E-A229-F64F2F4B088D}" srcId="{6E350AB5-1248-4074-A792-4CB395FF3257}" destId="{460623B0-8AEE-43DE-8C9D-A2E7BC09A904}" srcOrd="0" destOrd="0" parTransId="{23E5E4B1-12EA-4B94-882E-B52E73BB4674}" sibTransId="{05D7412B-2C52-4280-8DDB-CE94E0EAA6F1}"/>
    <dgm:cxn modelId="{4A7F624E-B551-4733-8DFD-85CEBADF58EF}" srcId="{6E350AB5-1248-4074-A792-4CB395FF3257}" destId="{DBAD7086-EA59-46AE-9E05-C8E8CB203D7D}" srcOrd="3" destOrd="0" parTransId="{FE6A550E-6D45-431A-9500-58B2C55A9FC5}" sibTransId="{C2EF498C-17C3-4746-A8E7-09C474AB5D31}"/>
    <dgm:cxn modelId="{260205ED-D4C5-4434-878C-4AEB8844089C}" srcId="{6E350AB5-1248-4074-A792-4CB395FF3257}" destId="{E87D4D75-D6DB-4FC4-959B-024B3EA34AA7}" srcOrd="2" destOrd="0" parTransId="{942E4C38-ABC2-4D2D-BFC7-76149D47722B}" sibTransId="{3D59B1F9-693B-43C6-A6DC-B8D2EC4AF29B}"/>
    <dgm:cxn modelId="{498889CB-411D-4A30-8AE9-4E2EFC4FA5A1}" type="presOf" srcId="{38C7CEAA-69C2-4E06-A4DF-D7346084D865}" destId="{06000D7C-5C87-465C-98E1-B783AECBAAB5}" srcOrd="0" destOrd="0" presId="urn:microsoft.com/office/officeart/2005/8/layout/venn1"/>
    <dgm:cxn modelId="{3FBDF005-B63F-4394-9EC7-E2063F1A097D}" type="presOf" srcId="{1F6FAA5F-E8F8-4942-8133-315026396105}" destId="{F2001EB9-C767-4E0E-9A70-E84642B42B76}" srcOrd="0" destOrd="0" presId="urn:microsoft.com/office/officeart/2005/8/layout/venn1"/>
    <dgm:cxn modelId="{FDFD90DE-3577-4456-BDE4-CD9C9E578EE8}" type="presOf" srcId="{460623B0-8AEE-43DE-8C9D-A2E7BC09A904}" destId="{52BE5FFA-6FAC-4708-8924-48917371D357}" srcOrd="0" destOrd="0" presId="urn:microsoft.com/office/officeart/2005/8/layout/venn1"/>
    <dgm:cxn modelId="{FB88E194-BE29-443A-B24F-E4D82DFBCE90}" type="presOf" srcId="{DBAD7086-EA59-46AE-9E05-C8E8CB203D7D}" destId="{D9FAD317-668A-49C0-83E0-53FD84894245}" srcOrd="0" destOrd="0" presId="urn:microsoft.com/office/officeart/2005/8/layout/venn1"/>
    <dgm:cxn modelId="{F2D0772B-BFBE-4BF8-99D6-3B1C5825CDBC}" type="presParOf" srcId="{09B13A50-819F-45E8-8FC7-FB05C49A6749}" destId="{D391E624-7BD6-484D-A6B1-89943730CC56}" srcOrd="0" destOrd="0" presId="urn:microsoft.com/office/officeart/2005/8/layout/venn1"/>
    <dgm:cxn modelId="{66268421-7525-446B-8E9C-7D759FE54DE7}" type="presParOf" srcId="{09B13A50-819F-45E8-8FC7-FB05C49A6749}" destId="{52BE5FFA-6FAC-4708-8924-48917371D357}" srcOrd="1" destOrd="0" presId="urn:microsoft.com/office/officeart/2005/8/layout/venn1"/>
    <dgm:cxn modelId="{6C713B79-17B2-4534-8D20-E8482249CB8A}" type="presParOf" srcId="{09B13A50-819F-45E8-8FC7-FB05C49A6749}" destId="{F0B7DBFD-0BEB-4A6B-BA1B-F5AB9AC35574}" srcOrd="2" destOrd="0" presId="urn:microsoft.com/office/officeart/2005/8/layout/venn1"/>
    <dgm:cxn modelId="{9DCEC192-378A-492C-8092-74850C651545}" type="presParOf" srcId="{09B13A50-819F-45E8-8FC7-FB05C49A6749}" destId="{F2001EB9-C767-4E0E-9A70-E84642B42B76}" srcOrd="3" destOrd="0" presId="urn:microsoft.com/office/officeart/2005/8/layout/venn1"/>
    <dgm:cxn modelId="{8CC97979-7538-40AE-B713-1B2E19DDF804}" type="presParOf" srcId="{09B13A50-819F-45E8-8FC7-FB05C49A6749}" destId="{94F866AE-476C-4C97-9F73-F5AB62D412BD}" srcOrd="4" destOrd="0" presId="urn:microsoft.com/office/officeart/2005/8/layout/venn1"/>
    <dgm:cxn modelId="{01B7B1C4-287B-48D4-A0F8-E790CA8F2272}" type="presParOf" srcId="{09B13A50-819F-45E8-8FC7-FB05C49A6749}" destId="{5F4A7912-0A64-4A37-8C4E-AF55EEA38379}" srcOrd="5" destOrd="0" presId="urn:microsoft.com/office/officeart/2005/8/layout/venn1"/>
    <dgm:cxn modelId="{34A874F1-5050-4E04-A7F1-56FD5C7B67E0}" type="presParOf" srcId="{09B13A50-819F-45E8-8FC7-FB05C49A6749}" destId="{25325CDB-31FA-440A-BFD0-8EF6271CF57C}" srcOrd="6" destOrd="0" presId="urn:microsoft.com/office/officeart/2005/8/layout/venn1"/>
    <dgm:cxn modelId="{A0D3F4D9-0F5F-4EB8-BB6D-9AF1BB66774B}" type="presParOf" srcId="{09B13A50-819F-45E8-8FC7-FB05C49A6749}" destId="{D9FAD317-668A-49C0-83E0-53FD84894245}" srcOrd="7" destOrd="0" presId="urn:microsoft.com/office/officeart/2005/8/layout/venn1"/>
    <dgm:cxn modelId="{F77B65CD-DF64-4493-A7EE-89985161FCD0}" type="presParOf" srcId="{09B13A50-819F-45E8-8FC7-FB05C49A6749}" destId="{E3470EC9-B384-4D26-A1BB-2E7BD9C0F8F0}" srcOrd="8" destOrd="0" presId="urn:microsoft.com/office/officeart/2005/8/layout/venn1"/>
    <dgm:cxn modelId="{49447485-7720-4E4F-B5A6-9CF15FB96F4C}" type="presParOf" srcId="{09B13A50-819F-45E8-8FC7-FB05C49A6749}" destId="{06000D7C-5C87-465C-98E1-B783AECBAAB5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05437C-5778-4AB2-A617-05FE716468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4CC61B-BD5F-44E2-AAA5-3FFA08B111AB}">
      <dgm:prSet phldrT="[Text]"/>
      <dgm:spPr/>
      <dgm:t>
        <a:bodyPr/>
        <a:lstStyle/>
        <a:p>
          <a:r>
            <a:rPr lang="en-US" dirty="0"/>
            <a:t>1. </a:t>
          </a:r>
          <a:r>
            <a:rPr lang="en-US" err="1" smtClean="0"/>
            <a:t>Saisie</a:t>
          </a:r>
          <a:r>
            <a:rPr lang="en-US" smtClean="0"/>
            <a:t> des </a:t>
          </a:r>
          <a:r>
            <a:rPr lang="en-US" dirty="0" err="1" smtClean="0"/>
            <a:t>données</a:t>
          </a:r>
          <a:endParaRPr lang="en-US" dirty="0"/>
        </a:p>
      </dgm:t>
    </dgm:pt>
    <dgm:pt modelId="{D042FA0B-918F-4CCD-9B66-51A6FBC95E91}" type="parTrans" cxnId="{7DAA1C53-4BFA-4858-AF14-168B93D8BC42}">
      <dgm:prSet/>
      <dgm:spPr/>
      <dgm:t>
        <a:bodyPr/>
        <a:lstStyle/>
        <a:p>
          <a:endParaRPr lang="en-US"/>
        </a:p>
      </dgm:t>
    </dgm:pt>
    <dgm:pt modelId="{D68CA998-FFE6-4C78-B322-47B1EFCA9592}" type="sibTrans" cxnId="{7DAA1C53-4BFA-4858-AF14-168B93D8BC42}">
      <dgm:prSet/>
      <dgm:spPr/>
      <dgm:t>
        <a:bodyPr/>
        <a:lstStyle/>
        <a:p>
          <a:endParaRPr lang="en-US"/>
        </a:p>
      </dgm:t>
    </dgm:pt>
    <dgm:pt modelId="{ECC9B08E-2EB7-486D-9C55-C62EAAD25DE1}">
      <dgm:prSet phldrT="[Text]"/>
      <dgm:spPr/>
      <dgm:t>
        <a:bodyPr/>
        <a:lstStyle/>
        <a:p>
          <a:r>
            <a:rPr lang="en-US" dirty="0"/>
            <a:t>2. </a:t>
          </a:r>
          <a:r>
            <a:rPr lang="en-US" dirty="0" smtClean="0"/>
            <a:t>Exportation des </a:t>
          </a:r>
          <a:r>
            <a:rPr lang="en-US" dirty="0" err="1" smtClean="0"/>
            <a:t>données</a:t>
          </a:r>
          <a:r>
            <a:rPr lang="en-US" dirty="0" smtClean="0"/>
            <a:t> </a:t>
          </a:r>
          <a:endParaRPr lang="en-US" dirty="0"/>
        </a:p>
      </dgm:t>
    </dgm:pt>
    <dgm:pt modelId="{D44AFFC0-6696-436F-90FC-6C58D4BA4C43}" type="parTrans" cxnId="{B678D45B-3B6B-4D21-A360-52A7D7FA2B91}">
      <dgm:prSet/>
      <dgm:spPr/>
      <dgm:t>
        <a:bodyPr/>
        <a:lstStyle/>
        <a:p>
          <a:endParaRPr lang="en-US"/>
        </a:p>
      </dgm:t>
    </dgm:pt>
    <dgm:pt modelId="{072118EA-B233-49C9-8BA0-0A9C65E4D0FF}" type="sibTrans" cxnId="{B678D45B-3B6B-4D21-A360-52A7D7FA2B91}">
      <dgm:prSet/>
      <dgm:spPr/>
      <dgm:t>
        <a:bodyPr/>
        <a:lstStyle/>
        <a:p>
          <a:endParaRPr lang="en-US"/>
        </a:p>
      </dgm:t>
    </dgm:pt>
    <dgm:pt modelId="{59FA580A-4576-4ECA-B3EA-0A816C789402}">
      <dgm:prSet phldrT="[Text]"/>
      <dgm:spPr/>
      <dgm:t>
        <a:bodyPr/>
        <a:lstStyle/>
        <a:p>
          <a:r>
            <a:rPr lang="en-US" dirty="0"/>
            <a:t>3. </a:t>
          </a:r>
          <a:r>
            <a:rPr lang="en-US" dirty="0" err="1" smtClean="0"/>
            <a:t>Nettoyage</a:t>
          </a:r>
          <a:r>
            <a:rPr lang="en-US" dirty="0" smtClean="0"/>
            <a:t> des lots de </a:t>
          </a:r>
          <a:r>
            <a:rPr lang="en-US" dirty="0" err="1" smtClean="0"/>
            <a:t>données</a:t>
          </a:r>
          <a:endParaRPr lang="en-US" dirty="0"/>
        </a:p>
      </dgm:t>
    </dgm:pt>
    <dgm:pt modelId="{6C2852EE-F52A-4D95-8AD9-E74CB5BF56D8}" type="parTrans" cxnId="{8E52A971-9766-49AF-ADB2-B6E173A3217B}">
      <dgm:prSet/>
      <dgm:spPr/>
      <dgm:t>
        <a:bodyPr/>
        <a:lstStyle/>
        <a:p>
          <a:endParaRPr lang="en-US"/>
        </a:p>
      </dgm:t>
    </dgm:pt>
    <dgm:pt modelId="{DDEB3777-D9FC-41C2-A9B7-3EF22A7C3ADA}" type="sibTrans" cxnId="{8E52A971-9766-49AF-ADB2-B6E173A3217B}">
      <dgm:prSet/>
      <dgm:spPr/>
      <dgm:t>
        <a:bodyPr/>
        <a:lstStyle/>
        <a:p>
          <a:endParaRPr lang="en-US"/>
        </a:p>
      </dgm:t>
    </dgm:pt>
    <dgm:pt modelId="{2876DDAF-9A08-4E06-90D9-56138511791C}">
      <dgm:prSet phldrT="[Text]"/>
      <dgm:spPr/>
      <dgm:t>
        <a:bodyPr/>
        <a:lstStyle/>
        <a:p>
          <a:r>
            <a:rPr lang="en-US" dirty="0"/>
            <a:t>5. </a:t>
          </a:r>
          <a:r>
            <a:rPr lang="en-US" dirty="0" err="1" smtClean="0"/>
            <a:t>Détermination</a:t>
          </a:r>
          <a:r>
            <a:rPr lang="en-US" dirty="0" smtClean="0"/>
            <a:t> de la </a:t>
          </a:r>
          <a:r>
            <a:rPr lang="en-US" dirty="0" err="1" smtClean="0"/>
            <a:t>prévalence</a:t>
          </a:r>
          <a:r>
            <a:rPr lang="en-US" dirty="0" smtClean="0"/>
            <a:t> du handicap </a:t>
          </a:r>
          <a:endParaRPr lang="en-US" dirty="0"/>
        </a:p>
      </dgm:t>
    </dgm:pt>
    <dgm:pt modelId="{DCECF638-A3EA-4721-BC9E-2BF84697C1FA}" type="parTrans" cxnId="{2D198B84-7A31-434B-9540-E9B80F392B18}">
      <dgm:prSet/>
      <dgm:spPr/>
      <dgm:t>
        <a:bodyPr/>
        <a:lstStyle/>
        <a:p>
          <a:endParaRPr lang="en-US"/>
        </a:p>
      </dgm:t>
    </dgm:pt>
    <dgm:pt modelId="{8A77E161-789D-4EC2-A1B9-8C7385E4A9AA}" type="sibTrans" cxnId="{2D198B84-7A31-434B-9540-E9B80F392B18}">
      <dgm:prSet/>
      <dgm:spPr/>
      <dgm:t>
        <a:bodyPr/>
        <a:lstStyle/>
        <a:p>
          <a:endParaRPr lang="en-US"/>
        </a:p>
      </dgm:t>
    </dgm:pt>
    <dgm:pt modelId="{09395476-B9D3-49DC-94C4-4E93FDBA0C0A}">
      <dgm:prSet phldrT="[Text]"/>
      <dgm:spPr/>
      <dgm:t>
        <a:bodyPr/>
        <a:lstStyle/>
        <a:p>
          <a:r>
            <a:rPr lang="en-US" dirty="0"/>
            <a:t>4. </a:t>
          </a:r>
          <a:r>
            <a:rPr lang="en-US" dirty="0" err="1" smtClean="0"/>
            <a:t>Calcul</a:t>
          </a:r>
          <a:r>
            <a:rPr lang="en-US" dirty="0" smtClean="0"/>
            <a:t> du point </a:t>
          </a:r>
          <a:r>
            <a:rPr lang="en-US" dirty="0" err="1" smtClean="0"/>
            <a:t>seuil</a:t>
          </a:r>
          <a:endParaRPr lang="en-US" dirty="0"/>
        </a:p>
      </dgm:t>
    </dgm:pt>
    <dgm:pt modelId="{61C6EBB5-4580-4CDD-BADF-AE435883F1BF}" type="parTrans" cxnId="{150F1C3B-FF06-4062-B0D3-CF5F6175D87A}">
      <dgm:prSet/>
      <dgm:spPr/>
      <dgm:t>
        <a:bodyPr/>
        <a:lstStyle/>
        <a:p>
          <a:endParaRPr lang="en-US"/>
        </a:p>
      </dgm:t>
    </dgm:pt>
    <dgm:pt modelId="{CC7799AB-273B-4400-B15F-D311762779DF}" type="sibTrans" cxnId="{150F1C3B-FF06-4062-B0D3-CF5F6175D87A}">
      <dgm:prSet/>
      <dgm:spPr/>
      <dgm:t>
        <a:bodyPr/>
        <a:lstStyle/>
        <a:p>
          <a:endParaRPr lang="en-US"/>
        </a:p>
      </dgm:t>
    </dgm:pt>
    <dgm:pt modelId="{263D407A-1DD0-4B80-8340-0A69047DCCEF}" type="pres">
      <dgm:prSet presAssocID="{3505437C-5778-4AB2-A617-05FE716468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042C6E8-D9FA-42D2-856B-4FB73768B797}" type="pres">
      <dgm:prSet presAssocID="{584CC61B-BD5F-44E2-AAA5-3FFA08B111AB}" presName="parentLin" presStyleCnt="0"/>
      <dgm:spPr/>
    </dgm:pt>
    <dgm:pt modelId="{A4AD617D-0823-45FA-84DE-A3A888C6BFFD}" type="pres">
      <dgm:prSet presAssocID="{584CC61B-BD5F-44E2-AAA5-3FFA08B111AB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3D1E053-71FC-4CFE-BF80-1488D5DF8ADD}" type="pres">
      <dgm:prSet presAssocID="{584CC61B-BD5F-44E2-AAA5-3FFA08B111A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5C56D6-1956-4978-964E-B0AFB17C5DC9}" type="pres">
      <dgm:prSet presAssocID="{584CC61B-BD5F-44E2-AAA5-3FFA08B111AB}" presName="negativeSpace" presStyleCnt="0"/>
      <dgm:spPr/>
    </dgm:pt>
    <dgm:pt modelId="{D5F1B0D0-F757-4B93-A464-525506D9B106}" type="pres">
      <dgm:prSet presAssocID="{584CC61B-BD5F-44E2-AAA5-3FFA08B111AB}" presName="childText" presStyleLbl="conFgAcc1" presStyleIdx="0" presStyleCnt="5">
        <dgm:presLayoutVars>
          <dgm:bulletEnabled val="1"/>
        </dgm:presLayoutVars>
      </dgm:prSet>
      <dgm:spPr/>
    </dgm:pt>
    <dgm:pt modelId="{41BB106F-E865-4488-B8EA-FFAD34A817F2}" type="pres">
      <dgm:prSet presAssocID="{D68CA998-FFE6-4C78-B322-47B1EFCA9592}" presName="spaceBetweenRectangles" presStyleCnt="0"/>
      <dgm:spPr/>
    </dgm:pt>
    <dgm:pt modelId="{C06B6878-70C5-4340-A2AA-5218CB101C3D}" type="pres">
      <dgm:prSet presAssocID="{ECC9B08E-2EB7-486D-9C55-C62EAAD25DE1}" presName="parentLin" presStyleCnt="0"/>
      <dgm:spPr/>
    </dgm:pt>
    <dgm:pt modelId="{A173548A-B42F-4823-AA1D-1F985DE024DC}" type="pres">
      <dgm:prSet presAssocID="{ECC9B08E-2EB7-486D-9C55-C62EAAD25DE1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5D35688-1D50-4ACF-BE38-A4A0366F76FB}" type="pres">
      <dgm:prSet presAssocID="{ECC9B08E-2EB7-486D-9C55-C62EAAD25DE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546D028-F35C-46C0-8AEA-7E64F38C985B}" type="pres">
      <dgm:prSet presAssocID="{ECC9B08E-2EB7-486D-9C55-C62EAAD25DE1}" presName="negativeSpace" presStyleCnt="0"/>
      <dgm:spPr/>
    </dgm:pt>
    <dgm:pt modelId="{24D2931A-DF85-4067-9ED5-6A8A234E8D46}" type="pres">
      <dgm:prSet presAssocID="{ECC9B08E-2EB7-486D-9C55-C62EAAD25DE1}" presName="childText" presStyleLbl="conFgAcc1" presStyleIdx="1" presStyleCnt="5">
        <dgm:presLayoutVars>
          <dgm:bulletEnabled val="1"/>
        </dgm:presLayoutVars>
      </dgm:prSet>
      <dgm:spPr/>
    </dgm:pt>
    <dgm:pt modelId="{06048BF8-31A5-4A7C-A7E8-D4610EF87026}" type="pres">
      <dgm:prSet presAssocID="{072118EA-B233-49C9-8BA0-0A9C65E4D0FF}" presName="spaceBetweenRectangles" presStyleCnt="0"/>
      <dgm:spPr/>
    </dgm:pt>
    <dgm:pt modelId="{2786C64D-30EE-43EB-9D38-4230FD6CFDB3}" type="pres">
      <dgm:prSet presAssocID="{59FA580A-4576-4ECA-B3EA-0A816C789402}" presName="parentLin" presStyleCnt="0"/>
      <dgm:spPr/>
    </dgm:pt>
    <dgm:pt modelId="{D9C4B9D9-F167-4848-A719-13B9DC077872}" type="pres">
      <dgm:prSet presAssocID="{59FA580A-4576-4ECA-B3EA-0A816C789402}" presName="parentLeftMargin" presStyleLbl="node1" presStyleIdx="1" presStyleCnt="5"/>
      <dgm:spPr/>
      <dgm:t>
        <a:bodyPr/>
        <a:lstStyle/>
        <a:p>
          <a:endParaRPr lang="fr-FR"/>
        </a:p>
      </dgm:t>
    </dgm:pt>
    <dgm:pt modelId="{49CE1DB3-B3EE-43B4-8EA6-6F50C27C068B}" type="pres">
      <dgm:prSet presAssocID="{59FA580A-4576-4ECA-B3EA-0A816C78940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B5B8CA-AAE2-4AE1-A897-896642191EF4}" type="pres">
      <dgm:prSet presAssocID="{59FA580A-4576-4ECA-B3EA-0A816C789402}" presName="negativeSpace" presStyleCnt="0"/>
      <dgm:spPr/>
    </dgm:pt>
    <dgm:pt modelId="{522DD451-421B-422A-95A2-A324D1A48838}" type="pres">
      <dgm:prSet presAssocID="{59FA580A-4576-4ECA-B3EA-0A816C789402}" presName="childText" presStyleLbl="conFgAcc1" presStyleIdx="2" presStyleCnt="5">
        <dgm:presLayoutVars>
          <dgm:bulletEnabled val="1"/>
        </dgm:presLayoutVars>
      </dgm:prSet>
      <dgm:spPr/>
    </dgm:pt>
    <dgm:pt modelId="{35CE2180-B0A8-4F81-B21C-988EF1FED1FA}" type="pres">
      <dgm:prSet presAssocID="{DDEB3777-D9FC-41C2-A9B7-3EF22A7C3ADA}" presName="spaceBetweenRectangles" presStyleCnt="0"/>
      <dgm:spPr/>
    </dgm:pt>
    <dgm:pt modelId="{17EA2211-FB47-4A4A-BFA0-9720A3D12DD8}" type="pres">
      <dgm:prSet presAssocID="{09395476-B9D3-49DC-94C4-4E93FDBA0C0A}" presName="parentLin" presStyleCnt="0"/>
      <dgm:spPr/>
    </dgm:pt>
    <dgm:pt modelId="{C89AA4EB-F62C-40DF-8A37-C33F57B9FC93}" type="pres">
      <dgm:prSet presAssocID="{09395476-B9D3-49DC-94C4-4E93FDBA0C0A}" presName="parentLeftMargin" presStyleLbl="node1" presStyleIdx="2" presStyleCnt="5"/>
      <dgm:spPr/>
      <dgm:t>
        <a:bodyPr/>
        <a:lstStyle/>
        <a:p>
          <a:endParaRPr lang="fr-FR"/>
        </a:p>
      </dgm:t>
    </dgm:pt>
    <dgm:pt modelId="{DC281FD4-538A-475A-86DA-29660F9CBA1A}" type="pres">
      <dgm:prSet presAssocID="{09395476-B9D3-49DC-94C4-4E93FDBA0C0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A408DE-06E9-473B-8AB5-B8C98A9457F5}" type="pres">
      <dgm:prSet presAssocID="{09395476-B9D3-49DC-94C4-4E93FDBA0C0A}" presName="negativeSpace" presStyleCnt="0"/>
      <dgm:spPr/>
    </dgm:pt>
    <dgm:pt modelId="{F3B453A5-0739-4D34-8A1A-A44E79282C25}" type="pres">
      <dgm:prSet presAssocID="{09395476-B9D3-49DC-94C4-4E93FDBA0C0A}" presName="childText" presStyleLbl="conFgAcc1" presStyleIdx="3" presStyleCnt="5">
        <dgm:presLayoutVars>
          <dgm:bulletEnabled val="1"/>
        </dgm:presLayoutVars>
      </dgm:prSet>
      <dgm:spPr/>
    </dgm:pt>
    <dgm:pt modelId="{6EBCC503-02E9-471D-9BBB-E292646EB613}" type="pres">
      <dgm:prSet presAssocID="{CC7799AB-273B-4400-B15F-D311762779DF}" presName="spaceBetweenRectangles" presStyleCnt="0"/>
      <dgm:spPr/>
    </dgm:pt>
    <dgm:pt modelId="{9853790F-59BB-493B-8FB3-5027E1CD1D70}" type="pres">
      <dgm:prSet presAssocID="{2876DDAF-9A08-4E06-90D9-56138511791C}" presName="parentLin" presStyleCnt="0"/>
      <dgm:spPr/>
    </dgm:pt>
    <dgm:pt modelId="{CD3699FF-FDF4-4EF6-A57C-97A29C0F9B01}" type="pres">
      <dgm:prSet presAssocID="{2876DDAF-9A08-4E06-90D9-56138511791C}" presName="parentLeftMargin" presStyleLbl="node1" presStyleIdx="3" presStyleCnt="5"/>
      <dgm:spPr/>
      <dgm:t>
        <a:bodyPr/>
        <a:lstStyle/>
        <a:p>
          <a:endParaRPr lang="fr-FR"/>
        </a:p>
      </dgm:t>
    </dgm:pt>
    <dgm:pt modelId="{611B18BD-DE7E-414D-80A6-EACADCF37BB6}" type="pres">
      <dgm:prSet presAssocID="{2876DDAF-9A08-4E06-90D9-56138511791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1C5AF4-D277-4A65-83B8-35E67E4C7566}" type="pres">
      <dgm:prSet presAssocID="{2876DDAF-9A08-4E06-90D9-56138511791C}" presName="negativeSpace" presStyleCnt="0"/>
      <dgm:spPr/>
    </dgm:pt>
    <dgm:pt modelId="{13EC46E1-0C71-4AF3-B918-922977950035}" type="pres">
      <dgm:prSet presAssocID="{2876DDAF-9A08-4E06-90D9-56138511791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E153E90-4D25-4AF6-988B-6C2C54DAE364}" type="presOf" srcId="{584CC61B-BD5F-44E2-AAA5-3FFA08B111AB}" destId="{A4AD617D-0823-45FA-84DE-A3A888C6BFFD}" srcOrd="0" destOrd="0" presId="urn:microsoft.com/office/officeart/2005/8/layout/list1"/>
    <dgm:cxn modelId="{9E2B1F71-FE96-4C19-AA75-C4F16907189B}" type="presOf" srcId="{59FA580A-4576-4ECA-B3EA-0A816C789402}" destId="{49CE1DB3-B3EE-43B4-8EA6-6F50C27C068B}" srcOrd="1" destOrd="0" presId="urn:microsoft.com/office/officeart/2005/8/layout/list1"/>
    <dgm:cxn modelId="{B9BC946F-40C8-4C3C-960F-FF173051D760}" type="presOf" srcId="{ECC9B08E-2EB7-486D-9C55-C62EAAD25DE1}" destId="{A5D35688-1D50-4ACF-BE38-A4A0366F76FB}" srcOrd="1" destOrd="0" presId="urn:microsoft.com/office/officeart/2005/8/layout/list1"/>
    <dgm:cxn modelId="{75912011-DA05-4325-B9C1-ACA1B774A9CE}" type="presOf" srcId="{59FA580A-4576-4ECA-B3EA-0A816C789402}" destId="{D9C4B9D9-F167-4848-A719-13B9DC077872}" srcOrd="0" destOrd="0" presId="urn:microsoft.com/office/officeart/2005/8/layout/list1"/>
    <dgm:cxn modelId="{8E52A971-9766-49AF-ADB2-B6E173A3217B}" srcId="{3505437C-5778-4AB2-A617-05FE716468E8}" destId="{59FA580A-4576-4ECA-B3EA-0A816C789402}" srcOrd="2" destOrd="0" parTransId="{6C2852EE-F52A-4D95-8AD9-E74CB5BF56D8}" sibTransId="{DDEB3777-D9FC-41C2-A9B7-3EF22A7C3ADA}"/>
    <dgm:cxn modelId="{7DAA1C53-4BFA-4858-AF14-168B93D8BC42}" srcId="{3505437C-5778-4AB2-A617-05FE716468E8}" destId="{584CC61B-BD5F-44E2-AAA5-3FFA08B111AB}" srcOrd="0" destOrd="0" parTransId="{D042FA0B-918F-4CCD-9B66-51A6FBC95E91}" sibTransId="{D68CA998-FFE6-4C78-B322-47B1EFCA9592}"/>
    <dgm:cxn modelId="{AA3891A8-B260-470B-A05C-9AD093C709AC}" type="presOf" srcId="{2876DDAF-9A08-4E06-90D9-56138511791C}" destId="{611B18BD-DE7E-414D-80A6-EACADCF37BB6}" srcOrd="1" destOrd="0" presId="urn:microsoft.com/office/officeart/2005/8/layout/list1"/>
    <dgm:cxn modelId="{B678D45B-3B6B-4D21-A360-52A7D7FA2B91}" srcId="{3505437C-5778-4AB2-A617-05FE716468E8}" destId="{ECC9B08E-2EB7-486D-9C55-C62EAAD25DE1}" srcOrd="1" destOrd="0" parTransId="{D44AFFC0-6696-436F-90FC-6C58D4BA4C43}" sibTransId="{072118EA-B233-49C9-8BA0-0A9C65E4D0FF}"/>
    <dgm:cxn modelId="{2F0F3F12-948E-4386-BA81-816D6CB8E294}" type="presOf" srcId="{ECC9B08E-2EB7-486D-9C55-C62EAAD25DE1}" destId="{A173548A-B42F-4823-AA1D-1F985DE024DC}" srcOrd="0" destOrd="0" presId="urn:microsoft.com/office/officeart/2005/8/layout/list1"/>
    <dgm:cxn modelId="{150F1C3B-FF06-4062-B0D3-CF5F6175D87A}" srcId="{3505437C-5778-4AB2-A617-05FE716468E8}" destId="{09395476-B9D3-49DC-94C4-4E93FDBA0C0A}" srcOrd="3" destOrd="0" parTransId="{61C6EBB5-4580-4CDD-BADF-AE435883F1BF}" sibTransId="{CC7799AB-273B-4400-B15F-D311762779DF}"/>
    <dgm:cxn modelId="{829245FA-1407-4945-81E9-5A19550D8CA5}" type="presOf" srcId="{584CC61B-BD5F-44E2-AAA5-3FFA08B111AB}" destId="{A3D1E053-71FC-4CFE-BF80-1488D5DF8ADD}" srcOrd="1" destOrd="0" presId="urn:microsoft.com/office/officeart/2005/8/layout/list1"/>
    <dgm:cxn modelId="{8F5FC7A9-FBEA-45CF-8006-156AA066F794}" type="presOf" srcId="{09395476-B9D3-49DC-94C4-4E93FDBA0C0A}" destId="{C89AA4EB-F62C-40DF-8A37-C33F57B9FC93}" srcOrd="0" destOrd="0" presId="urn:microsoft.com/office/officeart/2005/8/layout/list1"/>
    <dgm:cxn modelId="{6EA4540A-F0A8-4AF9-925F-DDE78C638671}" type="presOf" srcId="{09395476-B9D3-49DC-94C4-4E93FDBA0C0A}" destId="{DC281FD4-538A-475A-86DA-29660F9CBA1A}" srcOrd="1" destOrd="0" presId="urn:microsoft.com/office/officeart/2005/8/layout/list1"/>
    <dgm:cxn modelId="{2D198B84-7A31-434B-9540-E9B80F392B18}" srcId="{3505437C-5778-4AB2-A617-05FE716468E8}" destId="{2876DDAF-9A08-4E06-90D9-56138511791C}" srcOrd="4" destOrd="0" parTransId="{DCECF638-A3EA-4721-BC9E-2BF84697C1FA}" sibTransId="{8A77E161-789D-4EC2-A1B9-8C7385E4A9AA}"/>
    <dgm:cxn modelId="{C6EBD175-6B3B-4127-953F-1D9EDEB7F1D2}" type="presOf" srcId="{3505437C-5778-4AB2-A617-05FE716468E8}" destId="{263D407A-1DD0-4B80-8340-0A69047DCCEF}" srcOrd="0" destOrd="0" presId="urn:microsoft.com/office/officeart/2005/8/layout/list1"/>
    <dgm:cxn modelId="{6920DA81-87F1-4D43-9F1B-EC7BACAAD112}" type="presOf" srcId="{2876DDAF-9A08-4E06-90D9-56138511791C}" destId="{CD3699FF-FDF4-4EF6-A57C-97A29C0F9B01}" srcOrd="0" destOrd="0" presId="urn:microsoft.com/office/officeart/2005/8/layout/list1"/>
    <dgm:cxn modelId="{138BBA2D-0FB8-4429-832F-287556889C9A}" type="presParOf" srcId="{263D407A-1DD0-4B80-8340-0A69047DCCEF}" destId="{8042C6E8-D9FA-42D2-856B-4FB73768B797}" srcOrd="0" destOrd="0" presId="urn:microsoft.com/office/officeart/2005/8/layout/list1"/>
    <dgm:cxn modelId="{AEEC31A1-216D-49DA-B734-3703E70061F4}" type="presParOf" srcId="{8042C6E8-D9FA-42D2-856B-4FB73768B797}" destId="{A4AD617D-0823-45FA-84DE-A3A888C6BFFD}" srcOrd="0" destOrd="0" presId="urn:microsoft.com/office/officeart/2005/8/layout/list1"/>
    <dgm:cxn modelId="{BCAD76A6-CA8B-4825-95F4-C09C6B459734}" type="presParOf" srcId="{8042C6E8-D9FA-42D2-856B-4FB73768B797}" destId="{A3D1E053-71FC-4CFE-BF80-1488D5DF8ADD}" srcOrd="1" destOrd="0" presId="urn:microsoft.com/office/officeart/2005/8/layout/list1"/>
    <dgm:cxn modelId="{C85B4690-F075-486E-A958-9B7EC9270CA2}" type="presParOf" srcId="{263D407A-1DD0-4B80-8340-0A69047DCCEF}" destId="{395C56D6-1956-4978-964E-B0AFB17C5DC9}" srcOrd="1" destOrd="0" presId="urn:microsoft.com/office/officeart/2005/8/layout/list1"/>
    <dgm:cxn modelId="{DB1D1498-0BBE-4536-BA3E-9CD40DA31712}" type="presParOf" srcId="{263D407A-1DD0-4B80-8340-0A69047DCCEF}" destId="{D5F1B0D0-F757-4B93-A464-525506D9B106}" srcOrd="2" destOrd="0" presId="urn:microsoft.com/office/officeart/2005/8/layout/list1"/>
    <dgm:cxn modelId="{98FC6F89-2253-47A4-AB47-1E672DAE5797}" type="presParOf" srcId="{263D407A-1DD0-4B80-8340-0A69047DCCEF}" destId="{41BB106F-E865-4488-B8EA-FFAD34A817F2}" srcOrd="3" destOrd="0" presId="urn:microsoft.com/office/officeart/2005/8/layout/list1"/>
    <dgm:cxn modelId="{E19C6C1F-88B9-4BA4-BE68-1017248C4B38}" type="presParOf" srcId="{263D407A-1DD0-4B80-8340-0A69047DCCEF}" destId="{C06B6878-70C5-4340-A2AA-5218CB101C3D}" srcOrd="4" destOrd="0" presId="urn:microsoft.com/office/officeart/2005/8/layout/list1"/>
    <dgm:cxn modelId="{A9B2F83A-4CEF-44D7-AD02-44C52E9DB8AE}" type="presParOf" srcId="{C06B6878-70C5-4340-A2AA-5218CB101C3D}" destId="{A173548A-B42F-4823-AA1D-1F985DE024DC}" srcOrd="0" destOrd="0" presId="urn:microsoft.com/office/officeart/2005/8/layout/list1"/>
    <dgm:cxn modelId="{FEE892EA-44A1-49A9-A7F3-FE6E7B08E8FB}" type="presParOf" srcId="{C06B6878-70C5-4340-A2AA-5218CB101C3D}" destId="{A5D35688-1D50-4ACF-BE38-A4A0366F76FB}" srcOrd="1" destOrd="0" presId="urn:microsoft.com/office/officeart/2005/8/layout/list1"/>
    <dgm:cxn modelId="{9596D0E3-31B5-4B77-8B4E-15CEDC01DC73}" type="presParOf" srcId="{263D407A-1DD0-4B80-8340-0A69047DCCEF}" destId="{1546D028-F35C-46C0-8AEA-7E64F38C985B}" srcOrd="5" destOrd="0" presId="urn:microsoft.com/office/officeart/2005/8/layout/list1"/>
    <dgm:cxn modelId="{868A4313-6F79-4471-832E-4663AF266550}" type="presParOf" srcId="{263D407A-1DD0-4B80-8340-0A69047DCCEF}" destId="{24D2931A-DF85-4067-9ED5-6A8A234E8D46}" srcOrd="6" destOrd="0" presId="urn:microsoft.com/office/officeart/2005/8/layout/list1"/>
    <dgm:cxn modelId="{30F928B8-8006-4C79-A044-28205CA4318E}" type="presParOf" srcId="{263D407A-1DD0-4B80-8340-0A69047DCCEF}" destId="{06048BF8-31A5-4A7C-A7E8-D4610EF87026}" srcOrd="7" destOrd="0" presId="urn:microsoft.com/office/officeart/2005/8/layout/list1"/>
    <dgm:cxn modelId="{910C82C3-E05F-4529-9ED7-300F9213BEC7}" type="presParOf" srcId="{263D407A-1DD0-4B80-8340-0A69047DCCEF}" destId="{2786C64D-30EE-43EB-9D38-4230FD6CFDB3}" srcOrd="8" destOrd="0" presId="urn:microsoft.com/office/officeart/2005/8/layout/list1"/>
    <dgm:cxn modelId="{3AECB51E-97C7-4EF1-83ED-DC913E14B35D}" type="presParOf" srcId="{2786C64D-30EE-43EB-9D38-4230FD6CFDB3}" destId="{D9C4B9D9-F167-4848-A719-13B9DC077872}" srcOrd="0" destOrd="0" presId="urn:microsoft.com/office/officeart/2005/8/layout/list1"/>
    <dgm:cxn modelId="{15EAEE15-F493-4703-B7BF-9AA05C025960}" type="presParOf" srcId="{2786C64D-30EE-43EB-9D38-4230FD6CFDB3}" destId="{49CE1DB3-B3EE-43B4-8EA6-6F50C27C068B}" srcOrd="1" destOrd="0" presId="urn:microsoft.com/office/officeart/2005/8/layout/list1"/>
    <dgm:cxn modelId="{4B6CE2F4-C487-48A9-BD85-66B732C889F1}" type="presParOf" srcId="{263D407A-1DD0-4B80-8340-0A69047DCCEF}" destId="{2DB5B8CA-AAE2-4AE1-A897-896642191EF4}" srcOrd="9" destOrd="0" presId="urn:microsoft.com/office/officeart/2005/8/layout/list1"/>
    <dgm:cxn modelId="{A5C7AF2D-C0EF-4922-9FB6-B265C8FB3DFF}" type="presParOf" srcId="{263D407A-1DD0-4B80-8340-0A69047DCCEF}" destId="{522DD451-421B-422A-95A2-A324D1A48838}" srcOrd="10" destOrd="0" presId="urn:microsoft.com/office/officeart/2005/8/layout/list1"/>
    <dgm:cxn modelId="{B84C48AC-D056-4E7D-A775-81EDE691894C}" type="presParOf" srcId="{263D407A-1DD0-4B80-8340-0A69047DCCEF}" destId="{35CE2180-B0A8-4F81-B21C-988EF1FED1FA}" srcOrd="11" destOrd="0" presId="urn:microsoft.com/office/officeart/2005/8/layout/list1"/>
    <dgm:cxn modelId="{84AD930C-D77B-4E36-BBFE-EF66D977C650}" type="presParOf" srcId="{263D407A-1DD0-4B80-8340-0A69047DCCEF}" destId="{17EA2211-FB47-4A4A-BFA0-9720A3D12DD8}" srcOrd="12" destOrd="0" presId="urn:microsoft.com/office/officeart/2005/8/layout/list1"/>
    <dgm:cxn modelId="{1B63F9BB-C782-464D-8901-701D92FB8353}" type="presParOf" srcId="{17EA2211-FB47-4A4A-BFA0-9720A3D12DD8}" destId="{C89AA4EB-F62C-40DF-8A37-C33F57B9FC93}" srcOrd="0" destOrd="0" presId="urn:microsoft.com/office/officeart/2005/8/layout/list1"/>
    <dgm:cxn modelId="{932C34E9-96CA-43B9-AD5C-7357D6E440D1}" type="presParOf" srcId="{17EA2211-FB47-4A4A-BFA0-9720A3D12DD8}" destId="{DC281FD4-538A-475A-86DA-29660F9CBA1A}" srcOrd="1" destOrd="0" presId="urn:microsoft.com/office/officeart/2005/8/layout/list1"/>
    <dgm:cxn modelId="{A362A154-99A3-4B9F-9C8F-C9F69212703B}" type="presParOf" srcId="{263D407A-1DD0-4B80-8340-0A69047DCCEF}" destId="{D2A408DE-06E9-473B-8AB5-B8C98A9457F5}" srcOrd="13" destOrd="0" presId="urn:microsoft.com/office/officeart/2005/8/layout/list1"/>
    <dgm:cxn modelId="{F8AC4233-4148-415E-A8DC-D3EF0C26C0EE}" type="presParOf" srcId="{263D407A-1DD0-4B80-8340-0A69047DCCEF}" destId="{F3B453A5-0739-4D34-8A1A-A44E79282C25}" srcOrd="14" destOrd="0" presId="urn:microsoft.com/office/officeart/2005/8/layout/list1"/>
    <dgm:cxn modelId="{F3759E58-4C14-48E6-9C8D-7FEB54DF6AA6}" type="presParOf" srcId="{263D407A-1DD0-4B80-8340-0A69047DCCEF}" destId="{6EBCC503-02E9-471D-9BBB-E292646EB613}" srcOrd="15" destOrd="0" presId="urn:microsoft.com/office/officeart/2005/8/layout/list1"/>
    <dgm:cxn modelId="{DED1A9B7-F8AD-498F-877F-C02E4118FFC8}" type="presParOf" srcId="{263D407A-1DD0-4B80-8340-0A69047DCCEF}" destId="{9853790F-59BB-493B-8FB3-5027E1CD1D70}" srcOrd="16" destOrd="0" presId="urn:microsoft.com/office/officeart/2005/8/layout/list1"/>
    <dgm:cxn modelId="{AE6DB04B-F17C-421F-996D-92D00ECA9D57}" type="presParOf" srcId="{9853790F-59BB-493B-8FB3-5027E1CD1D70}" destId="{CD3699FF-FDF4-4EF6-A57C-97A29C0F9B01}" srcOrd="0" destOrd="0" presId="urn:microsoft.com/office/officeart/2005/8/layout/list1"/>
    <dgm:cxn modelId="{79075E98-58EF-43E2-B125-E736438C098B}" type="presParOf" srcId="{9853790F-59BB-493B-8FB3-5027E1CD1D70}" destId="{611B18BD-DE7E-414D-80A6-EACADCF37BB6}" srcOrd="1" destOrd="0" presId="urn:microsoft.com/office/officeart/2005/8/layout/list1"/>
    <dgm:cxn modelId="{52703DBA-9388-4714-9A77-F4DE3ACC165E}" type="presParOf" srcId="{263D407A-1DD0-4B80-8340-0A69047DCCEF}" destId="{EE1C5AF4-D277-4A65-83B8-35E67E4C7566}" srcOrd="17" destOrd="0" presId="urn:microsoft.com/office/officeart/2005/8/layout/list1"/>
    <dgm:cxn modelId="{C185B6C9-FB44-4C94-A231-04AD4E8CC929}" type="presParOf" srcId="{263D407A-1DD0-4B80-8340-0A69047DCCEF}" destId="{13EC46E1-0C71-4AF3-B918-92297795003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1E624-7BD6-484D-A6B1-89943730CC56}">
      <dsp:nvSpPr>
        <dsp:cNvPr id="0" name=""/>
        <dsp:cNvSpPr/>
      </dsp:nvSpPr>
      <dsp:spPr>
        <a:xfrm>
          <a:off x="2025230" y="1395157"/>
          <a:ext cx="2718980" cy="251491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2BE5FFA-6FAC-4708-8924-48917371D357}">
      <dsp:nvSpPr>
        <dsp:cNvPr id="0" name=""/>
        <dsp:cNvSpPr/>
      </dsp:nvSpPr>
      <dsp:spPr>
        <a:xfrm>
          <a:off x="2385258" y="1710184"/>
          <a:ext cx="2114334" cy="12238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rgbClr val="000000"/>
              </a:solidFill>
            </a:rPr>
            <a:t>Race</a:t>
          </a:r>
          <a:endParaRPr lang="en-GB" sz="2000" b="1" kern="1200" dirty="0">
            <a:solidFill>
              <a:srgbClr val="000000"/>
            </a:solidFill>
          </a:endParaRPr>
        </a:p>
      </dsp:txBody>
      <dsp:txXfrm>
        <a:off x="2385258" y="1710184"/>
        <a:ext cx="2114334" cy="1223814"/>
      </dsp:txXfrm>
    </dsp:sp>
    <dsp:sp modelId="{F0B7DBFD-0BEB-4A6B-BA1B-F5AB9AC35574}">
      <dsp:nvSpPr>
        <dsp:cNvPr id="0" name=""/>
        <dsp:cNvSpPr/>
      </dsp:nvSpPr>
      <dsp:spPr>
        <a:xfrm>
          <a:off x="3240362" y="2250242"/>
          <a:ext cx="2483906" cy="2609344"/>
        </a:xfrm>
        <a:prstGeom prst="ellipse">
          <a:avLst/>
        </a:prstGeom>
        <a:solidFill>
          <a:schemeClr val="accent5">
            <a:alpha val="50000"/>
            <a:hueOff val="4398762"/>
            <a:satOff val="-13109"/>
            <a:lumOff val="-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2001EB9-C767-4E0E-9A70-E84642B42B76}">
      <dsp:nvSpPr>
        <dsp:cNvPr id="0" name=""/>
        <dsp:cNvSpPr/>
      </dsp:nvSpPr>
      <dsp:spPr>
        <a:xfrm>
          <a:off x="4185472" y="3195359"/>
          <a:ext cx="1850608" cy="34236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000000"/>
              </a:solidFill>
            </a:rPr>
            <a:t>Orientation </a:t>
          </a:r>
          <a:r>
            <a:rPr lang="en-GB" sz="1800" b="1" kern="1200" dirty="0" err="1" smtClean="0">
              <a:solidFill>
                <a:srgbClr val="000000"/>
              </a:solidFill>
            </a:rPr>
            <a:t>sexuelle</a:t>
          </a:r>
          <a:endParaRPr lang="en-GB" sz="1800" b="1" kern="1200" dirty="0">
            <a:solidFill>
              <a:srgbClr val="000000"/>
            </a:solidFill>
          </a:endParaRPr>
        </a:p>
      </dsp:txBody>
      <dsp:txXfrm>
        <a:off x="4185472" y="3195359"/>
        <a:ext cx="1850608" cy="342363"/>
      </dsp:txXfrm>
    </dsp:sp>
    <dsp:sp modelId="{94F866AE-476C-4C97-9F73-F5AB62D412BD}">
      <dsp:nvSpPr>
        <dsp:cNvPr id="0" name=""/>
        <dsp:cNvSpPr/>
      </dsp:nvSpPr>
      <dsp:spPr>
        <a:xfrm>
          <a:off x="2835312" y="3555395"/>
          <a:ext cx="2718980" cy="2514910"/>
        </a:xfrm>
        <a:prstGeom prst="ellipse">
          <a:avLst/>
        </a:prstGeom>
        <a:solidFill>
          <a:schemeClr val="accent5">
            <a:alpha val="50000"/>
            <a:hueOff val="8797525"/>
            <a:satOff val="-26218"/>
            <a:lumOff val="-8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F4A7912-0A64-4A37-8C4E-AF55EEA38379}">
      <dsp:nvSpPr>
        <dsp:cNvPr id="0" name=""/>
        <dsp:cNvSpPr/>
      </dsp:nvSpPr>
      <dsp:spPr>
        <a:xfrm>
          <a:off x="4005453" y="4950545"/>
          <a:ext cx="1434749" cy="34505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rgbClr val="000000"/>
              </a:solidFill>
            </a:rPr>
            <a:t>Identité</a:t>
          </a:r>
          <a:r>
            <a:rPr lang="en-GB" sz="1800" b="1" kern="1200" dirty="0" smtClean="0">
              <a:solidFill>
                <a:srgbClr val="000000"/>
              </a:solidFill>
            </a:rPr>
            <a:t> de genre</a:t>
          </a:r>
          <a:endParaRPr lang="en-GB" sz="1800" b="1" kern="1200" dirty="0">
            <a:solidFill>
              <a:srgbClr val="000000"/>
            </a:solidFill>
          </a:endParaRPr>
        </a:p>
      </dsp:txBody>
      <dsp:txXfrm>
        <a:off x="4005453" y="4950545"/>
        <a:ext cx="1434749" cy="345059"/>
      </dsp:txXfrm>
    </dsp:sp>
    <dsp:sp modelId="{25325CDB-31FA-440A-BFD0-8EF6271CF57C}">
      <dsp:nvSpPr>
        <dsp:cNvPr id="0" name=""/>
        <dsp:cNvSpPr/>
      </dsp:nvSpPr>
      <dsp:spPr>
        <a:xfrm>
          <a:off x="1260132" y="3510392"/>
          <a:ext cx="2718980" cy="2514910"/>
        </a:xfrm>
        <a:prstGeom prst="ellipse">
          <a:avLst/>
        </a:prstGeom>
        <a:solidFill>
          <a:schemeClr val="accent5">
            <a:alpha val="50000"/>
            <a:hueOff val="13196287"/>
            <a:satOff val="-39327"/>
            <a:lumOff val="-1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FAD317-668A-49C0-83E0-53FD84894245}">
      <dsp:nvSpPr>
        <dsp:cNvPr id="0" name=""/>
        <dsp:cNvSpPr/>
      </dsp:nvSpPr>
      <dsp:spPr>
        <a:xfrm>
          <a:off x="1530172" y="5085560"/>
          <a:ext cx="1593165" cy="7107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rgbClr val="000000"/>
              </a:solidFill>
            </a:rPr>
            <a:t>Nationalité</a:t>
          </a:r>
          <a:endParaRPr lang="en-GB" sz="1800" b="1" kern="1200" dirty="0">
            <a:solidFill>
              <a:srgbClr val="000000"/>
            </a:solidFill>
          </a:endParaRPr>
        </a:p>
      </dsp:txBody>
      <dsp:txXfrm>
        <a:off x="1530172" y="5085560"/>
        <a:ext cx="1593165" cy="710755"/>
      </dsp:txXfrm>
    </dsp:sp>
    <dsp:sp modelId="{E3470EC9-B384-4D26-A1BB-2E7BD9C0F8F0}">
      <dsp:nvSpPr>
        <dsp:cNvPr id="0" name=""/>
        <dsp:cNvSpPr/>
      </dsp:nvSpPr>
      <dsp:spPr>
        <a:xfrm>
          <a:off x="720084" y="2570646"/>
          <a:ext cx="2718980" cy="2514910"/>
        </a:xfrm>
        <a:prstGeom prst="ellipse">
          <a:avLst/>
        </a:prstGeom>
        <a:solidFill>
          <a:schemeClr val="accent5">
            <a:alpha val="50000"/>
            <a:hueOff val="17595049"/>
            <a:satOff val="-52436"/>
            <a:lumOff val="-164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000D7C-5C87-465C-98E1-B783AECBAAB5}">
      <dsp:nvSpPr>
        <dsp:cNvPr id="0" name=""/>
        <dsp:cNvSpPr/>
      </dsp:nvSpPr>
      <dsp:spPr>
        <a:xfrm>
          <a:off x="1215129" y="3015333"/>
          <a:ext cx="1344765" cy="74225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000000"/>
              </a:solidFill>
            </a:rPr>
            <a:t>Handicap</a:t>
          </a:r>
          <a:endParaRPr lang="en-GB" sz="1800" b="1" kern="1200" dirty="0">
            <a:solidFill>
              <a:srgbClr val="000000"/>
            </a:solidFill>
          </a:endParaRPr>
        </a:p>
      </dsp:txBody>
      <dsp:txXfrm>
        <a:off x="1215129" y="3015333"/>
        <a:ext cx="1344765" cy="742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1B0D0-F757-4B93-A464-525506D9B106}">
      <dsp:nvSpPr>
        <dsp:cNvPr id="0" name=""/>
        <dsp:cNvSpPr/>
      </dsp:nvSpPr>
      <dsp:spPr>
        <a:xfrm>
          <a:off x="0" y="408275"/>
          <a:ext cx="811783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1E053-71FC-4CFE-BF80-1488D5DF8ADD}">
      <dsp:nvSpPr>
        <dsp:cNvPr id="0" name=""/>
        <dsp:cNvSpPr/>
      </dsp:nvSpPr>
      <dsp:spPr>
        <a:xfrm>
          <a:off x="405891" y="127835"/>
          <a:ext cx="56824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1. </a:t>
          </a:r>
          <a:r>
            <a:rPr lang="en-US" sz="1900" kern="1200" err="1" smtClean="0"/>
            <a:t>Saisie</a:t>
          </a:r>
          <a:r>
            <a:rPr lang="en-US" sz="1900" kern="1200" smtClean="0"/>
            <a:t> des </a:t>
          </a:r>
          <a:r>
            <a:rPr lang="en-US" sz="1900" kern="1200" dirty="0" err="1" smtClean="0"/>
            <a:t>données</a:t>
          </a:r>
          <a:endParaRPr lang="en-US" sz="1900" kern="1200" dirty="0"/>
        </a:p>
      </dsp:txBody>
      <dsp:txXfrm>
        <a:off x="433271" y="155215"/>
        <a:ext cx="5627725" cy="506120"/>
      </dsp:txXfrm>
    </dsp:sp>
    <dsp:sp modelId="{24D2931A-DF85-4067-9ED5-6A8A234E8D46}">
      <dsp:nvSpPr>
        <dsp:cNvPr id="0" name=""/>
        <dsp:cNvSpPr/>
      </dsp:nvSpPr>
      <dsp:spPr>
        <a:xfrm>
          <a:off x="0" y="1270115"/>
          <a:ext cx="811783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35688-1D50-4ACF-BE38-A4A0366F76FB}">
      <dsp:nvSpPr>
        <dsp:cNvPr id="0" name=""/>
        <dsp:cNvSpPr/>
      </dsp:nvSpPr>
      <dsp:spPr>
        <a:xfrm>
          <a:off x="405891" y="989675"/>
          <a:ext cx="56824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2. </a:t>
          </a:r>
          <a:r>
            <a:rPr lang="en-US" sz="1900" kern="1200" dirty="0" smtClean="0"/>
            <a:t>Exportation des </a:t>
          </a:r>
          <a:r>
            <a:rPr lang="en-US" sz="1900" kern="1200" dirty="0" err="1" smtClean="0"/>
            <a:t>données</a:t>
          </a:r>
          <a:r>
            <a:rPr lang="en-US" sz="1900" kern="1200" dirty="0" smtClean="0"/>
            <a:t> </a:t>
          </a:r>
          <a:endParaRPr lang="en-US" sz="1900" kern="1200" dirty="0"/>
        </a:p>
      </dsp:txBody>
      <dsp:txXfrm>
        <a:off x="433271" y="1017055"/>
        <a:ext cx="5627725" cy="506120"/>
      </dsp:txXfrm>
    </dsp:sp>
    <dsp:sp modelId="{522DD451-421B-422A-95A2-A324D1A48838}">
      <dsp:nvSpPr>
        <dsp:cNvPr id="0" name=""/>
        <dsp:cNvSpPr/>
      </dsp:nvSpPr>
      <dsp:spPr>
        <a:xfrm>
          <a:off x="0" y="2131955"/>
          <a:ext cx="811783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E1DB3-B3EE-43B4-8EA6-6F50C27C068B}">
      <dsp:nvSpPr>
        <dsp:cNvPr id="0" name=""/>
        <dsp:cNvSpPr/>
      </dsp:nvSpPr>
      <dsp:spPr>
        <a:xfrm>
          <a:off x="405891" y="1851515"/>
          <a:ext cx="56824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3. </a:t>
          </a:r>
          <a:r>
            <a:rPr lang="en-US" sz="1900" kern="1200" dirty="0" err="1" smtClean="0"/>
            <a:t>Nettoyage</a:t>
          </a:r>
          <a:r>
            <a:rPr lang="en-US" sz="1900" kern="1200" dirty="0" smtClean="0"/>
            <a:t> des lots de </a:t>
          </a:r>
          <a:r>
            <a:rPr lang="en-US" sz="1900" kern="1200" dirty="0" err="1" smtClean="0"/>
            <a:t>données</a:t>
          </a:r>
          <a:endParaRPr lang="en-US" sz="1900" kern="1200" dirty="0"/>
        </a:p>
      </dsp:txBody>
      <dsp:txXfrm>
        <a:off x="433271" y="1878895"/>
        <a:ext cx="5627725" cy="506120"/>
      </dsp:txXfrm>
    </dsp:sp>
    <dsp:sp modelId="{F3B453A5-0739-4D34-8A1A-A44E79282C25}">
      <dsp:nvSpPr>
        <dsp:cNvPr id="0" name=""/>
        <dsp:cNvSpPr/>
      </dsp:nvSpPr>
      <dsp:spPr>
        <a:xfrm>
          <a:off x="0" y="2993795"/>
          <a:ext cx="811783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281FD4-538A-475A-86DA-29660F9CBA1A}">
      <dsp:nvSpPr>
        <dsp:cNvPr id="0" name=""/>
        <dsp:cNvSpPr/>
      </dsp:nvSpPr>
      <dsp:spPr>
        <a:xfrm>
          <a:off x="405891" y="2713355"/>
          <a:ext cx="56824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4. </a:t>
          </a:r>
          <a:r>
            <a:rPr lang="en-US" sz="1900" kern="1200" dirty="0" err="1" smtClean="0"/>
            <a:t>Calcul</a:t>
          </a:r>
          <a:r>
            <a:rPr lang="en-US" sz="1900" kern="1200" dirty="0" smtClean="0"/>
            <a:t> du point </a:t>
          </a:r>
          <a:r>
            <a:rPr lang="en-US" sz="1900" kern="1200" dirty="0" err="1" smtClean="0"/>
            <a:t>seuil</a:t>
          </a:r>
          <a:endParaRPr lang="en-US" sz="1900" kern="1200" dirty="0"/>
        </a:p>
      </dsp:txBody>
      <dsp:txXfrm>
        <a:off x="433271" y="2740735"/>
        <a:ext cx="5627725" cy="506120"/>
      </dsp:txXfrm>
    </dsp:sp>
    <dsp:sp modelId="{13EC46E1-0C71-4AF3-B918-922977950035}">
      <dsp:nvSpPr>
        <dsp:cNvPr id="0" name=""/>
        <dsp:cNvSpPr/>
      </dsp:nvSpPr>
      <dsp:spPr>
        <a:xfrm>
          <a:off x="0" y="3855635"/>
          <a:ext cx="811783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B18BD-DE7E-414D-80A6-EACADCF37BB6}">
      <dsp:nvSpPr>
        <dsp:cNvPr id="0" name=""/>
        <dsp:cNvSpPr/>
      </dsp:nvSpPr>
      <dsp:spPr>
        <a:xfrm>
          <a:off x="405891" y="3575195"/>
          <a:ext cx="56824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5. </a:t>
          </a:r>
          <a:r>
            <a:rPr lang="en-US" sz="1900" kern="1200" dirty="0" err="1" smtClean="0"/>
            <a:t>Détermination</a:t>
          </a:r>
          <a:r>
            <a:rPr lang="en-US" sz="1900" kern="1200" dirty="0" smtClean="0"/>
            <a:t> de la </a:t>
          </a:r>
          <a:r>
            <a:rPr lang="en-US" sz="1900" kern="1200" dirty="0" err="1" smtClean="0"/>
            <a:t>prévalence</a:t>
          </a:r>
          <a:r>
            <a:rPr lang="en-US" sz="1900" kern="1200" dirty="0" smtClean="0"/>
            <a:t> du handicap </a:t>
          </a:r>
          <a:endParaRPr lang="en-US" sz="1900" kern="1200" dirty="0"/>
        </a:p>
      </dsp:txBody>
      <dsp:txXfrm>
        <a:off x="433271" y="3602575"/>
        <a:ext cx="5627725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798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72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Optional slide: This may be included if the enumerators ask questions about why the cut-offs may be different for different interventions.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21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that we will look at steps 2 and 3. The other steps are usually performed by our M&amp;E teams but as data collectors it is important to understand where the data we collect goes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014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Excel sheet is included in the resources for this training with the PPTs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486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1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13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08.02.2019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Analyse des données issues des questions du Washington Group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err="1" smtClean="0"/>
              <a:t>Nettoyage</a:t>
            </a:r>
            <a:r>
              <a:rPr lang="en-GB" dirty="0" smtClean="0"/>
              <a:t> des </a:t>
            </a:r>
            <a:r>
              <a:rPr lang="en-GB" dirty="0" err="1" smtClean="0"/>
              <a:t>données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Assurez-vous qu'il n'y a pas d'erreurs, de blancs, de champs manquants ou de </a:t>
            </a:r>
            <a:r>
              <a:rPr lang="fr-FR" sz="2400" dirty="0" smtClean="0"/>
              <a:t>duplications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Commencez </a:t>
            </a:r>
            <a:r>
              <a:rPr lang="fr-FR" sz="2400" dirty="0"/>
              <a:t>par masquer les colonnes inutiles et créez un </a:t>
            </a:r>
            <a:r>
              <a:rPr lang="fr-FR" sz="2400" dirty="0" smtClean="0"/>
              <a:t>tableau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Puis </a:t>
            </a:r>
            <a:r>
              <a:rPr lang="fr-FR" sz="2400" dirty="0"/>
              <a:t>vérifiez </a:t>
            </a:r>
            <a:r>
              <a:rPr lang="fr-FR" sz="2400" dirty="0" smtClean="0"/>
              <a:t>les erreurs dans chacune </a:t>
            </a:r>
            <a:r>
              <a:rPr lang="fr-FR" sz="2400" dirty="0"/>
              <a:t>des colonnes </a:t>
            </a:r>
            <a:endParaRPr lang="fr-F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Lorsque </a:t>
            </a:r>
            <a:r>
              <a:rPr lang="fr-FR" sz="2400" dirty="0"/>
              <a:t>les données sont en texte, vous pouvez les changer en nombre. Lorsque des données sont manquantes, vous pouvez les compléter avec des 0. Modifiez les en-têtes </a:t>
            </a:r>
            <a:r>
              <a:rPr lang="fr-FR" sz="2400" dirty="0" smtClean="0"/>
              <a:t>des colonnes </a:t>
            </a:r>
            <a:r>
              <a:rPr lang="fr-FR" sz="2400" dirty="0"/>
              <a:t>pour vous assurer </a:t>
            </a:r>
            <a:r>
              <a:rPr lang="fr-FR" sz="2400" dirty="0" smtClean="0"/>
              <a:t>qu‘elles soient clairs</a:t>
            </a:r>
            <a:r>
              <a:rPr lang="fr-FR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3497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smtClean="0"/>
              <a:t>Le </a:t>
            </a:r>
            <a:r>
              <a:rPr lang="fr-FR" dirty="0" smtClean="0"/>
              <a:t>calcul</a:t>
            </a:r>
            <a:r>
              <a:rPr lang="en-GB" dirty="0" smtClean="0"/>
              <a:t> du point </a:t>
            </a:r>
            <a:r>
              <a:rPr lang="en-GB" dirty="0" err="1" smtClean="0"/>
              <a:t>seuil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need to work with the threshold your </a:t>
            </a:r>
            <a:r>
              <a:rPr lang="en-US" sz="2400" dirty="0" err="1"/>
              <a:t>programmes</a:t>
            </a:r>
            <a:r>
              <a:rPr lang="en-US" sz="2400" dirty="0"/>
              <a:t> team has decided – or a cut-off.  The cut-off you use depends on the purpose of the data </a:t>
            </a:r>
            <a:r>
              <a:rPr lang="en-US" sz="2400" dirty="0" smtClean="0"/>
              <a:t>collection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usually means that people who have answered a lot of difficulty (number 3) and cannot do it at all for one or more questions (number 4) are identified as persons with disabilities 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Check through the data set and identify any rows that meet the criteria</a:t>
            </a:r>
          </a:p>
        </p:txBody>
      </p:sp>
    </p:spTree>
    <p:extLst>
      <p:ext uri="{BB962C8B-B14F-4D97-AF65-F5344CB8AC3E}">
        <p14:creationId xmlns:p14="http://schemas.microsoft.com/office/powerpoint/2010/main" val="291440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err="1" smtClean="0"/>
              <a:t>L’importance</a:t>
            </a:r>
            <a:r>
              <a:rPr lang="en-GB" dirty="0" smtClean="0"/>
              <a:t> des </a:t>
            </a:r>
            <a:r>
              <a:rPr lang="en-GB" dirty="0" err="1" smtClean="0"/>
              <a:t>données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656565" y="1542217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Pourquoi les </a:t>
            </a:r>
            <a:r>
              <a:rPr lang="fr-FR" sz="2800" dirty="0" smtClean="0"/>
              <a:t>enquêteurs </a:t>
            </a:r>
            <a:r>
              <a:rPr lang="fr-FR" sz="2800" dirty="0"/>
              <a:t>devraient-ils se préoccuper </a:t>
            </a:r>
            <a:r>
              <a:rPr lang="fr-FR" sz="2800" dirty="0" smtClean="0"/>
              <a:t>d’obtenir des données propres? </a:t>
            </a:r>
            <a:r>
              <a:rPr lang="fr-FR" sz="2800" dirty="0"/>
              <a:t>Ou à </a:t>
            </a:r>
            <a:r>
              <a:rPr lang="fr-FR" sz="2800" dirty="0" smtClean="0"/>
              <a:t>d’établir des </a:t>
            </a:r>
            <a:r>
              <a:rPr lang="fr-FR" sz="2800" dirty="0"/>
              <a:t>seuils</a:t>
            </a:r>
            <a:r>
              <a:rPr lang="fr-FR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270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Objectifs</a:t>
            </a:r>
            <a:r>
              <a:rPr lang="en-GB" dirty="0" smtClean="0"/>
              <a:t> de la session: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fr-FR" sz="2800" dirty="0">
                <a:ea typeface="MS Mincho" panose="02020609040205080304" pitchFamily="49" charset="-128"/>
              </a:rPr>
              <a:t>Expliquer ce qu'est un seuil ou une limite dans l'analyse des données </a:t>
            </a:r>
            <a:r>
              <a:rPr lang="fr-FR" sz="2800" dirty="0" smtClean="0">
                <a:ea typeface="MS Mincho" panose="02020609040205080304" pitchFamily="49" charset="-128"/>
              </a:rPr>
              <a:t>des questions du WG</a:t>
            </a:r>
            <a:endParaRPr lang="fr-FR" sz="2800" dirty="0">
              <a:ea typeface="MS Mincho" panose="02020609040205080304" pitchFamily="49" charset="-128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fr-FR" sz="2800" dirty="0">
              <a:ea typeface="MS Mincho" panose="02020609040205080304" pitchFamily="49" charset="-128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fr-FR" sz="2800" dirty="0">
                <a:ea typeface="MS Mincho" panose="02020609040205080304" pitchFamily="49" charset="-128"/>
              </a:rPr>
              <a:t>Expliquez ce que sont les «données propres» et pourquoi elles sont importantes pour l’analyse des données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fr-FR" sz="2800" dirty="0">
              <a:ea typeface="MS Mincho" panose="02020609040205080304" pitchFamily="49" charset="-128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fr-FR" sz="2800" dirty="0">
                <a:ea typeface="MS Mincho" panose="02020609040205080304" pitchFamily="49" charset="-128"/>
              </a:rPr>
              <a:t>Effectuer une analyse de </a:t>
            </a:r>
            <a:r>
              <a:rPr lang="fr-FR" sz="2800" dirty="0" smtClean="0">
                <a:ea typeface="MS Mincho" panose="02020609040205080304" pitchFamily="49" charset="-128"/>
              </a:rPr>
              <a:t>jeu de données pour </a:t>
            </a:r>
            <a:r>
              <a:rPr lang="fr-FR" sz="2800" dirty="0">
                <a:ea typeface="MS Mincho" panose="02020609040205080304" pitchFamily="49" charset="-128"/>
              </a:rPr>
              <a:t>quantifier les personnes handicapées et non handicapées</a:t>
            </a:r>
            <a:endParaRPr lang="en-GB" sz="2800" dirty="0"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Analyse des questions du WG – Seuil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4010" y="1538790"/>
            <a:ext cx="3854208" cy="1965217"/>
          </a:xfrm>
        </p:spPr>
        <p:txBody>
          <a:bodyPr>
            <a:noAutofit/>
          </a:bodyPr>
          <a:lstStyle/>
          <a:p>
            <a:r>
              <a:rPr lang="en-US" sz="2100" dirty="0" smtClean="0"/>
              <a:t>Il </a:t>
            </a:r>
            <a:r>
              <a:rPr lang="en-US" sz="2100" dirty="0" err="1" smtClean="0"/>
              <a:t>est</a:t>
            </a:r>
            <a:r>
              <a:rPr lang="en-US" sz="2100" dirty="0" smtClean="0"/>
              <a:t> important de </a:t>
            </a:r>
            <a:r>
              <a:rPr lang="en-US" sz="2100" dirty="0" err="1" smtClean="0"/>
              <a:t>décider</a:t>
            </a:r>
            <a:r>
              <a:rPr lang="en-US" sz="2100" dirty="0" smtClean="0"/>
              <a:t> </a:t>
            </a:r>
            <a:r>
              <a:rPr lang="en-US" sz="2100" dirty="0" err="1" smtClean="0"/>
              <a:t>quel</a:t>
            </a:r>
            <a:r>
              <a:rPr lang="en-US" sz="2100" dirty="0" smtClean="0"/>
              <a:t> </a:t>
            </a:r>
            <a:r>
              <a:rPr lang="en-US" sz="2100" dirty="0" err="1" smtClean="0"/>
              <a:t>seuil</a:t>
            </a:r>
            <a:r>
              <a:rPr lang="en-US" sz="2100" dirty="0" smtClean="0"/>
              <a:t> </a:t>
            </a:r>
            <a:r>
              <a:rPr lang="en-US" sz="2100" dirty="0" err="1" smtClean="0"/>
              <a:t>vous</a:t>
            </a:r>
            <a:r>
              <a:rPr lang="en-US" sz="2100" dirty="0" smtClean="0"/>
              <a:t> </a:t>
            </a:r>
            <a:r>
              <a:rPr lang="en-US" sz="2100" dirty="0" err="1" smtClean="0"/>
              <a:t>allez</a:t>
            </a:r>
            <a:r>
              <a:rPr lang="en-US" sz="2100" dirty="0" smtClean="0"/>
              <a:t> </a:t>
            </a:r>
            <a:r>
              <a:rPr lang="en-US" sz="2100" dirty="0" err="1" smtClean="0"/>
              <a:t>utiliser</a:t>
            </a:r>
            <a:r>
              <a:rPr lang="en-US" sz="2100" dirty="0" smtClean="0"/>
              <a:t>.</a:t>
            </a:r>
            <a:endParaRPr lang="en-US" sz="2100" dirty="0"/>
          </a:p>
          <a:p>
            <a:r>
              <a:rPr lang="en-US" sz="2100" dirty="0" smtClean="0"/>
              <a:t>Le </a:t>
            </a:r>
            <a:r>
              <a:rPr lang="en-US" sz="2100" dirty="0" err="1" smtClean="0"/>
              <a:t>seuil</a:t>
            </a:r>
            <a:r>
              <a:rPr lang="en-US" sz="2100" dirty="0" smtClean="0"/>
              <a:t> </a:t>
            </a:r>
            <a:r>
              <a:rPr lang="en-US" sz="2100" dirty="0" err="1" smtClean="0"/>
              <a:t>recommandé</a:t>
            </a:r>
            <a:r>
              <a:rPr lang="en-US" sz="2100" dirty="0" smtClean="0"/>
              <a:t> par le WG </a:t>
            </a:r>
            <a:r>
              <a:rPr lang="en-US" sz="2100" dirty="0" err="1" smtClean="0"/>
              <a:t>est</a:t>
            </a:r>
            <a:r>
              <a:rPr lang="en-US" sz="2100" dirty="0" smtClean="0"/>
              <a:t> </a:t>
            </a:r>
            <a:r>
              <a:rPr lang="en-US" sz="2100" dirty="0" err="1" smtClean="0"/>
              <a:t>d’avoir</a:t>
            </a:r>
            <a:r>
              <a:rPr lang="en-US" sz="2100" dirty="0" smtClean="0"/>
              <a:t> au </a:t>
            </a:r>
            <a:r>
              <a:rPr lang="en-US" sz="2100" dirty="0" err="1" smtClean="0"/>
              <a:t>moins</a:t>
            </a:r>
            <a:r>
              <a:rPr lang="en-US" sz="2100" dirty="0" smtClean="0"/>
              <a:t> </a:t>
            </a:r>
            <a:r>
              <a:rPr lang="en-US" sz="2100" dirty="0" err="1" smtClean="0"/>
              <a:t>une</a:t>
            </a:r>
            <a:r>
              <a:rPr lang="en-US" sz="2100" dirty="0" smtClean="0"/>
              <a:t> </a:t>
            </a:r>
            <a:r>
              <a:rPr lang="en-US" sz="2100" dirty="0" err="1" smtClean="0"/>
              <a:t>réponse</a:t>
            </a:r>
            <a:r>
              <a:rPr lang="en-US" sz="2100" dirty="0" smtClean="0"/>
              <a:t> “beaucoup de </a:t>
            </a:r>
            <a:r>
              <a:rPr lang="en-US" sz="2100" dirty="0" err="1" smtClean="0"/>
              <a:t>difficultés</a:t>
            </a:r>
            <a:r>
              <a:rPr lang="en-US" sz="2100" dirty="0" smtClean="0"/>
              <a:t>” </a:t>
            </a:r>
            <a:r>
              <a:rPr lang="en-US" sz="2100" dirty="0" err="1" smtClean="0"/>
              <a:t>ou</a:t>
            </a:r>
            <a:r>
              <a:rPr lang="en-US" sz="2100" dirty="0" smtClean="0"/>
              <a:t> “n</a:t>
            </a:r>
            <a:r>
              <a:rPr lang="fr-FR" sz="2100" dirty="0" smtClean="0"/>
              <a:t>’y </a:t>
            </a:r>
            <a:r>
              <a:rPr lang="fr-FR" sz="2100" dirty="0"/>
              <a:t>parvient pas du </a:t>
            </a:r>
            <a:r>
              <a:rPr lang="fr-FR" sz="2100" dirty="0" smtClean="0"/>
              <a:t>tout »</a:t>
            </a:r>
            <a:endParaRPr lang="en-GB" sz="2100" dirty="0"/>
          </a:p>
        </p:txBody>
      </p:sp>
      <p:sp>
        <p:nvSpPr>
          <p:cNvPr id="6" name="TextBox 5"/>
          <p:cNvSpPr txBox="1"/>
          <p:nvPr/>
        </p:nvSpPr>
        <p:spPr>
          <a:xfrm>
            <a:off x="430986" y="4009583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Il </a:t>
            </a:r>
            <a:r>
              <a:rPr lang="en-US" sz="2100" dirty="0" err="1" smtClean="0"/>
              <a:t>est</a:t>
            </a:r>
            <a:r>
              <a:rPr lang="en-US" sz="2100" dirty="0" smtClean="0"/>
              <a:t> </a:t>
            </a:r>
            <a:r>
              <a:rPr lang="en-US" sz="2100" dirty="0" err="1" smtClean="0"/>
              <a:t>recommandé</a:t>
            </a:r>
            <a:r>
              <a:rPr lang="en-US" sz="2100" dirty="0"/>
              <a:t> </a:t>
            </a:r>
            <a:r>
              <a:rPr lang="en-US" sz="2100" dirty="0" err="1" smtClean="0"/>
              <a:t>d’utiliser</a:t>
            </a:r>
            <a:r>
              <a:rPr lang="en-US" sz="2100" dirty="0" smtClean="0"/>
              <a:t> </a:t>
            </a:r>
            <a:r>
              <a:rPr lang="en-US" sz="2100" dirty="0" err="1" smtClean="0"/>
              <a:t>ce</a:t>
            </a:r>
            <a:r>
              <a:rPr lang="en-US" sz="2100" dirty="0" smtClean="0"/>
              <a:t> </a:t>
            </a:r>
            <a:r>
              <a:rPr lang="en-US" sz="2100" dirty="0" err="1" smtClean="0"/>
              <a:t>seuil</a:t>
            </a:r>
            <a:r>
              <a:rPr lang="en-US" sz="2100" dirty="0" smtClean="0"/>
              <a:t> car </a:t>
            </a:r>
            <a:r>
              <a:rPr lang="en-US" sz="2100" dirty="0" err="1" smtClean="0"/>
              <a:t>il</a:t>
            </a:r>
            <a:r>
              <a:rPr lang="en-US" sz="2100" dirty="0" smtClean="0"/>
              <a:t> </a:t>
            </a:r>
            <a:r>
              <a:rPr lang="en-US" sz="2100" dirty="0" err="1" smtClean="0"/>
              <a:t>identifie</a:t>
            </a:r>
            <a:r>
              <a:rPr lang="en-US" sz="2100" dirty="0" smtClean="0"/>
              <a:t> la </a:t>
            </a:r>
            <a:r>
              <a:rPr lang="en-US" sz="2100" dirty="0" err="1" smtClean="0"/>
              <a:t>majorité</a:t>
            </a:r>
            <a:r>
              <a:rPr lang="en-US" sz="2100" dirty="0" smtClean="0"/>
              <a:t> des </a:t>
            </a:r>
            <a:r>
              <a:rPr lang="en-US" sz="2100" dirty="0" err="1" smtClean="0"/>
              <a:t>personnes</a:t>
            </a:r>
            <a:r>
              <a:rPr lang="en-US" sz="2100" dirty="0" smtClean="0"/>
              <a:t> avec un handicap </a:t>
            </a:r>
            <a:r>
              <a:rPr lang="en-US" sz="2100" dirty="0" err="1" smtClean="0"/>
              <a:t>modéré</a:t>
            </a:r>
            <a:r>
              <a:rPr lang="en-US" sz="2100" dirty="0" smtClean="0"/>
              <a:t>, avec le </a:t>
            </a:r>
            <a:r>
              <a:rPr lang="en-US" sz="2100" dirty="0" err="1" smtClean="0"/>
              <a:t>moins</a:t>
            </a:r>
            <a:r>
              <a:rPr lang="en-US" sz="2100" dirty="0" smtClean="0"/>
              <a:t> </a:t>
            </a:r>
            <a:r>
              <a:rPr lang="en-US" sz="2100" dirty="0" err="1" smtClean="0"/>
              <a:t>d’erreurs</a:t>
            </a:r>
            <a:r>
              <a:rPr lang="en-US" sz="2100" dirty="0" smtClean="0"/>
              <a:t> possible.</a:t>
            </a:r>
            <a:endParaRPr lang="en-US" sz="2100" dirty="0"/>
          </a:p>
          <a:p>
            <a:endParaRPr lang="en-US" sz="2100" dirty="0"/>
          </a:p>
          <a:p>
            <a:r>
              <a:rPr lang="en-US" sz="2100" dirty="0"/>
              <a:t>L</a:t>
            </a:r>
            <a:r>
              <a:rPr lang="en-US" sz="2100" dirty="0" smtClean="0"/>
              <a:t>e </a:t>
            </a:r>
            <a:r>
              <a:rPr lang="en-US" sz="2100" dirty="0" err="1" smtClean="0"/>
              <a:t>seuil</a:t>
            </a:r>
            <a:r>
              <a:rPr lang="en-US" sz="2100" dirty="0" smtClean="0"/>
              <a:t> </a:t>
            </a:r>
            <a:r>
              <a:rPr lang="en-US" sz="2100" dirty="0" err="1" smtClean="0"/>
              <a:t>utilisé</a:t>
            </a:r>
            <a:r>
              <a:rPr lang="en-US" sz="2100" dirty="0" smtClean="0"/>
              <a:t> </a:t>
            </a:r>
            <a:r>
              <a:rPr lang="en-US" sz="2100" dirty="0" err="1" smtClean="0"/>
              <a:t>doit</a:t>
            </a:r>
            <a:r>
              <a:rPr lang="en-US" sz="2100" dirty="0" smtClean="0"/>
              <a:t> </a:t>
            </a:r>
            <a:r>
              <a:rPr lang="fr-FR" sz="2100" dirty="0" smtClean="0"/>
              <a:t>être</a:t>
            </a:r>
            <a:r>
              <a:rPr lang="en-US" sz="2100" dirty="0" smtClean="0"/>
              <a:t> </a:t>
            </a:r>
            <a:r>
              <a:rPr lang="en-US" sz="2100" dirty="0" err="1" smtClean="0"/>
              <a:t>mentionné</a:t>
            </a:r>
            <a:r>
              <a:rPr lang="en-US" sz="2100" dirty="0" smtClean="0"/>
              <a:t> de </a:t>
            </a:r>
            <a:r>
              <a:rPr lang="fr-FR" sz="2100" dirty="0" smtClean="0"/>
              <a:t>manière</a:t>
            </a:r>
            <a:r>
              <a:rPr lang="en-US" sz="2100" dirty="0" smtClean="0"/>
              <a:t> </a:t>
            </a:r>
            <a:r>
              <a:rPr lang="fr-FR" sz="2100" dirty="0" smtClean="0"/>
              <a:t>systématique</a:t>
            </a:r>
            <a:r>
              <a:rPr lang="en-US" sz="2100" dirty="0" smtClean="0"/>
              <a:t> </a:t>
            </a:r>
            <a:r>
              <a:rPr lang="en-US" sz="2100" dirty="0" err="1" smtClean="0"/>
              <a:t>lors</a:t>
            </a:r>
            <a:r>
              <a:rPr lang="en-US" sz="2100" dirty="0" smtClean="0"/>
              <a:t> de la communication des </a:t>
            </a:r>
            <a:r>
              <a:rPr lang="en-US" sz="2100" dirty="0" err="1" smtClean="0"/>
              <a:t>résultats</a:t>
            </a:r>
            <a:r>
              <a:rPr lang="en-US" sz="2100" dirty="0" smtClean="0"/>
              <a:t>.</a:t>
            </a:r>
            <a:endParaRPr lang="en-US" sz="2100" dirty="0"/>
          </a:p>
          <a:p>
            <a:endParaRPr lang="en-US" sz="2100" dirty="0"/>
          </a:p>
          <a:p>
            <a:r>
              <a:rPr lang="en-US" sz="2100" dirty="0" err="1" smtClean="0"/>
              <a:t>L’analyse</a:t>
            </a:r>
            <a:r>
              <a:rPr lang="en-US" sz="2100" dirty="0" smtClean="0"/>
              <a:t> </a:t>
            </a:r>
            <a:r>
              <a:rPr lang="en-US" sz="2100" dirty="0" err="1" smtClean="0"/>
              <a:t>peut</a:t>
            </a:r>
            <a:r>
              <a:rPr lang="en-US" sz="2100" dirty="0" smtClean="0"/>
              <a:t> </a:t>
            </a:r>
            <a:r>
              <a:rPr lang="en-US" sz="2100" dirty="0" err="1" smtClean="0"/>
              <a:t>aussi</a:t>
            </a:r>
            <a:r>
              <a:rPr lang="en-US" sz="2100" dirty="0" smtClean="0"/>
              <a:t> se faire par </a:t>
            </a:r>
            <a:r>
              <a:rPr lang="en-US" sz="2100" dirty="0" err="1" smtClean="0"/>
              <a:t>domaines</a:t>
            </a:r>
            <a:r>
              <a:rPr lang="en-US" sz="2100" dirty="0" smtClean="0"/>
              <a:t> / </a:t>
            </a:r>
            <a:r>
              <a:rPr lang="en-US" sz="2100" dirty="0" err="1" smtClean="0"/>
              <a:t>sévérité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970" y="1358770"/>
            <a:ext cx="4680519" cy="19336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01971" y="2610746"/>
            <a:ext cx="2610291" cy="675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8575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8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 6 questions </a:t>
            </a:r>
            <a:r>
              <a:rPr lang="fr-FR" dirty="0"/>
              <a:t>à</a:t>
            </a:r>
            <a:r>
              <a:rPr lang="fr-FR" dirty="0" smtClean="0"/>
              <a:t> une catégorie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6" y="1718809"/>
            <a:ext cx="8399713" cy="4815535"/>
          </a:xfrm>
        </p:spPr>
        <p:txBody>
          <a:bodyPr>
            <a:normAutofit/>
          </a:bodyPr>
          <a:lstStyle/>
          <a:p>
            <a:r>
              <a:rPr lang="en-US" sz="2100" b="1" dirty="0" err="1" smtClean="0"/>
              <a:t>Binaire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Oui</a:t>
            </a:r>
            <a:r>
              <a:rPr lang="en-US" sz="2100" b="1" dirty="0" smtClean="0"/>
              <a:t>/Non</a:t>
            </a:r>
            <a:r>
              <a:rPr lang="en-US" sz="2100" dirty="0" smtClean="0"/>
              <a:t>: </a:t>
            </a:r>
            <a:r>
              <a:rPr lang="fr-FR" sz="2100" dirty="0"/>
              <a:t>Les six questions (ou plus) devraient donner une réponse binaire - oui / non. </a:t>
            </a:r>
            <a:endParaRPr lang="fr-FR" sz="2100" dirty="0" smtClean="0"/>
          </a:p>
          <a:p>
            <a:r>
              <a:rPr lang="fr-FR" sz="2100" dirty="0" smtClean="0"/>
              <a:t>C'est important car sans cela le risque est d’obtenir </a:t>
            </a:r>
            <a:r>
              <a:rPr lang="fr-FR" sz="2100" dirty="0"/>
              <a:t>une double comptabilisation lorsque quelqu'un a répondu oui au-dessus du seuil plusieurs fois.</a:t>
            </a:r>
            <a:endParaRPr lang="en-US" sz="2100" dirty="0"/>
          </a:p>
          <a:p>
            <a:endParaRPr lang="en-US" sz="2100" dirty="0" smtClean="0"/>
          </a:p>
          <a:p>
            <a:endParaRPr lang="en-US" sz="2100" dirty="0"/>
          </a:p>
          <a:p>
            <a:r>
              <a:rPr lang="fr-FR" sz="2100" dirty="0"/>
              <a:t>Vous pourriez être tenté de relier le domaine de la </a:t>
            </a:r>
            <a:r>
              <a:rPr lang="fr-FR" sz="2100" dirty="0" smtClean="0"/>
              <a:t>question </a:t>
            </a:r>
            <a:r>
              <a:rPr lang="fr-FR" sz="2100" dirty="0"/>
              <a:t>(voir, entendre marcher, etc.)</a:t>
            </a:r>
            <a:r>
              <a:rPr lang="fr-FR" sz="2100" dirty="0" smtClean="0"/>
              <a:t> à </a:t>
            </a:r>
            <a:r>
              <a:rPr lang="fr-FR" sz="2100" dirty="0"/>
              <a:t>une déficience. Cela ne conduira pas à des données correctes ou fiables.</a:t>
            </a:r>
            <a:endParaRPr lang="en-US" sz="2100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4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174" y="3505139"/>
            <a:ext cx="8190910" cy="110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311860" y="4044888"/>
            <a:ext cx="2250250" cy="6750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6595" y="4060386"/>
            <a:ext cx="1125125" cy="6750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5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Prévalence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7" y="1493785"/>
            <a:ext cx="7809000" cy="4295192"/>
          </a:xfrm>
        </p:spPr>
        <p:txBody>
          <a:bodyPr>
            <a:normAutofit/>
          </a:bodyPr>
          <a:lstStyle/>
          <a:p>
            <a:r>
              <a:rPr lang="fr-FR" sz="2100" dirty="0"/>
              <a:t>La prévalence (ou taux de prévalence) est la proportion de personnes dans une population qui possèdent un attribut particulier à un moment donné ou sur une période donnée.</a:t>
            </a:r>
            <a:endParaRPr lang="en-GB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5" y="2663915"/>
            <a:ext cx="7257782" cy="362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1125" y="6361765"/>
            <a:ext cx="8685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r>
              <a:rPr lang="en-GB" dirty="0" err="1" smtClean="0"/>
              <a:t>Prévalence</a:t>
            </a:r>
            <a:r>
              <a:rPr lang="en-GB" dirty="0" smtClean="0"/>
              <a:t> de </a:t>
            </a:r>
            <a:r>
              <a:rPr lang="en-GB" dirty="0" err="1" smtClean="0"/>
              <a:t>personnes</a:t>
            </a:r>
            <a:r>
              <a:rPr lang="en-GB" dirty="0" smtClean="0"/>
              <a:t> avec un handicap </a:t>
            </a:r>
            <a:r>
              <a:rPr lang="en-GB" dirty="0" err="1" smtClean="0"/>
              <a:t>dans</a:t>
            </a:r>
            <a:r>
              <a:rPr lang="en-GB" dirty="0" smtClean="0"/>
              <a:t> les pays </a:t>
            </a:r>
            <a:r>
              <a:rPr lang="en-GB" dirty="0" err="1" smtClean="0"/>
              <a:t>d’Asie</a:t>
            </a:r>
            <a:r>
              <a:rPr lang="en-GB" dirty="0" smtClean="0"/>
              <a:t> et du </a:t>
            </a:r>
            <a:r>
              <a:rPr lang="en-GB" dirty="0" err="1" smtClean="0"/>
              <a:t>Pacifique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46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Désagrégation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1550" y="1448780"/>
            <a:ext cx="8280920" cy="4860540"/>
          </a:xfrm>
        </p:spPr>
        <p:txBody>
          <a:bodyPr>
            <a:normAutofit/>
          </a:bodyPr>
          <a:lstStyle/>
          <a:p>
            <a:r>
              <a:rPr lang="fr-FR" sz="2100" dirty="0"/>
              <a:t>Les données sont un ensemble d'informations qui donne </a:t>
            </a:r>
            <a:r>
              <a:rPr lang="fr-FR" sz="2100" dirty="0" smtClean="0"/>
              <a:t>une vue d’ensemble et qui </a:t>
            </a:r>
            <a:r>
              <a:rPr lang="fr-FR" sz="2100" dirty="0"/>
              <a:t>est ensuite décomposé en informations de niveau plus </a:t>
            </a:r>
            <a:r>
              <a:rPr lang="fr-FR" sz="2100" dirty="0" smtClean="0"/>
              <a:t>détaillées, </a:t>
            </a:r>
            <a:r>
              <a:rPr lang="fr-FR" sz="2100" dirty="0"/>
              <a:t>ou en unités de données plus petites</a:t>
            </a:r>
            <a:r>
              <a:rPr lang="fr-FR" sz="2100" dirty="0" smtClean="0"/>
              <a:t>.</a:t>
            </a:r>
          </a:p>
          <a:p>
            <a:r>
              <a:rPr lang="fr-FR" sz="2100" dirty="0" smtClean="0"/>
              <a:t>Par exemple: </a:t>
            </a:r>
            <a:r>
              <a:rPr lang="fr-FR" sz="2100" dirty="0"/>
              <a:t>un </a:t>
            </a:r>
            <a:r>
              <a:rPr lang="fr-FR" sz="2100" dirty="0" smtClean="0"/>
              <a:t>jeu </a:t>
            </a:r>
            <a:r>
              <a:rPr lang="fr-FR" sz="2100" dirty="0"/>
              <a:t>de données comprenant des données individuelles ventilées par sexe, âge, handicap et / ou lieu.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6</a:t>
            </a:fld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38" y="4014065"/>
            <a:ext cx="8432155" cy="25453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48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52" y="143635"/>
            <a:ext cx="8171173" cy="1102589"/>
          </a:xfrm>
        </p:spPr>
        <p:txBody>
          <a:bodyPr/>
          <a:lstStyle/>
          <a:p>
            <a:r>
              <a:rPr lang="en-GB" dirty="0" err="1" smtClean="0">
                <a:solidFill>
                  <a:srgbClr val="06038D"/>
                </a:solidFill>
              </a:rPr>
              <a:t>Intersectionalité</a:t>
            </a:r>
            <a:endParaRPr lang="en-GB" dirty="0">
              <a:solidFill>
                <a:srgbClr val="06038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7326612"/>
              </p:ext>
            </p:extLst>
          </p:nvPr>
        </p:nvGraphicFramePr>
        <p:xfrm>
          <a:off x="1196625" y="-126395"/>
          <a:ext cx="7290810" cy="63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505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 smtClean="0">
                <a:ea typeface="Verdana" panose="020B0604030504040204" pitchFamily="34" charset="0"/>
              </a:rPr>
              <a:t>Exemples</a:t>
            </a:r>
            <a:r>
              <a:rPr lang="en-GB" sz="3200" dirty="0" smtClean="0">
                <a:ea typeface="Verdana" panose="020B0604030504040204" pitchFamily="34" charset="0"/>
              </a:rPr>
              <a:t> de </a:t>
            </a:r>
            <a:r>
              <a:rPr lang="en-GB" sz="3200" dirty="0" err="1" smtClean="0">
                <a:ea typeface="Verdana" panose="020B0604030504040204" pitchFamily="34" charset="0"/>
              </a:rPr>
              <a:t>changements</a:t>
            </a:r>
            <a:r>
              <a:rPr lang="en-GB" sz="3200" dirty="0" smtClean="0">
                <a:ea typeface="Verdana" panose="020B0604030504040204" pitchFamily="34" charset="0"/>
              </a:rPr>
              <a:t> de </a:t>
            </a:r>
            <a:r>
              <a:rPr lang="en-GB" sz="3200" dirty="0" err="1" smtClean="0">
                <a:ea typeface="Verdana" panose="020B0604030504040204" pitchFamily="34" charset="0"/>
              </a:rPr>
              <a:t>seuil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F902949-5E05-4BCA-8542-89DA3B9558E5}"/>
              </a:ext>
            </a:extLst>
          </p:cNvPr>
          <p:cNvSpPr/>
          <p:nvPr/>
        </p:nvSpPr>
        <p:spPr>
          <a:xfrm>
            <a:off x="341529" y="1890117"/>
            <a:ext cx="83097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indent="-342900">
              <a:buFont typeface="Arial" panose="020B0604020202020204" pitchFamily="34" charset="0"/>
              <a:buChar char="•"/>
            </a:pPr>
            <a:r>
              <a:rPr lang="fr-FR" sz="2400" dirty="0"/>
              <a:t>Si le but est de fournir un accès équitable aux espaces </a:t>
            </a:r>
            <a:r>
              <a:rPr lang="fr-FR" sz="2400" dirty="0" smtClean="0"/>
              <a:t>publics, alors </a:t>
            </a:r>
            <a:r>
              <a:rPr lang="fr-FR" sz="2400" dirty="0"/>
              <a:t>le niveau d'inclusion </a:t>
            </a:r>
            <a:r>
              <a:rPr lang="fr-FR" sz="2400" dirty="0" smtClean="0"/>
              <a:t>pour </a:t>
            </a:r>
            <a:r>
              <a:rPr lang="fr-FR" sz="2400" dirty="0"/>
              <a:t>identifier un handicap pourrait être </a:t>
            </a:r>
            <a:r>
              <a:rPr lang="fr-FR" sz="2400" dirty="0" smtClean="0"/>
              <a:t>« Oui</a:t>
            </a:r>
            <a:r>
              <a:rPr lang="fr-FR" sz="2400" dirty="0"/>
              <a:t>, quelques </a:t>
            </a:r>
            <a:r>
              <a:rPr lang="fr-FR" sz="2400" dirty="0" smtClean="0"/>
              <a:t>difficultés ».</a:t>
            </a:r>
            <a:endParaRPr lang="fr-FR" sz="2400" dirty="0"/>
          </a:p>
          <a:p>
            <a:pPr marL="971550" indent="-342900">
              <a:buFont typeface="Arial" panose="020B0604020202020204" pitchFamily="34" charset="0"/>
              <a:buChar char="•"/>
            </a:pPr>
            <a:r>
              <a:rPr lang="fr-FR" sz="2400" dirty="0"/>
              <a:t>Si le but est de fournir des subventions ou des indemnités - le niveau d’inclusion pour un identificateur d’incapacité pourrait être </a:t>
            </a:r>
            <a:r>
              <a:rPr lang="fr-FR" sz="2400" dirty="0" smtClean="0"/>
              <a:t>«n’y </a:t>
            </a:r>
            <a:r>
              <a:rPr lang="fr-FR" sz="2400" dirty="0"/>
              <a:t>parvient pas du </a:t>
            </a:r>
            <a:r>
              <a:rPr lang="fr-FR" sz="2400" dirty="0" smtClean="0"/>
              <a:t>tout » </a:t>
            </a:r>
            <a:r>
              <a:rPr lang="fr-FR" sz="2400" dirty="0"/>
              <a:t>car seules les personnes ayant des </a:t>
            </a:r>
            <a:r>
              <a:rPr lang="fr-FR" sz="2400" dirty="0" smtClean="0"/>
              <a:t>difficultés </a:t>
            </a:r>
            <a:r>
              <a:rPr lang="fr-FR" sz="2400" dirty="0"/>
              <a:t>fonctionnelles plus sévères </a:t>
            </a:r>
            <a:r>
              <a:rPr lang="fr-FR" sz="2400" dirty="0" smtClean="0"/>
              <a:t>répondraient </a:t>
            </a:r>
            <a:r>
              <a:rPr lang="fr-FR" sz="2400" dirty="0"/>
              <a:t>à des critères d’éligibilité plus stricts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étapes</a:t>
            </a:r>
            <a:r>
              <a:rPr lang="en-GB" dirty="0" smtClean="0"/>
              <a:t> de </a:t>
            </a:r>
            <a:r>
              <a:rPr lang="en-GB" dirty="0" err="1" smtClean="0"/>
              <a:t>l’analyse</a:t>
            </a:r>
            <a:r>
              <a:rPr lang="en-GB" dirty="0" smtClean="0"/>
              <a:t> des </a:t>
            </a:r>
            <a:r>
              <a:rPr lang="en-GB" dirty="0" err="1" smtClean="0"/>
              <a:t>données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03C8452-4DA5-4A6C-8FDB-5BED292417D2}"/>
              </a:ext>
            </a:extLst>
          </p:cNvPr>
          <p:cNvSpPr/>
          <p:nvPr/>
        </p:nvSpPr>
        <p:spPr>
          <a:xfrm>
            <a:off x="836585" y="4064450"/>
            <a:ext cx="78146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	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="" xmlns:a16="http://schemas.microsoft.com/office/drawing/2014/main" id="{DD965FD4-DDDC-4A22-B393-B1DD8AD8F5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1355000"/>
              </p:ext>
            </p:extLst>
          </p:nvPr>
        </p:nvGraphicFramePr>
        <p:xfrm>
          <a:off x="549618" y="1532015"/>
          <a:ext cx="8117837" cy="4462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7158366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4783</TotalTime>
  <Words>630</Words>
  <Application>Microsoft Office PowerPoint</Application>
  <PresentationFormat>On-screen Show (4:3)</PresentationFormat>
  <Paragraphs>81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MS Mincho</vt:lpstr>
      <vt:lpstr>Calibri</vt:lpstr>
      <vt:lpstr>Verdana</vt:lpstr>
      <vt:lpstr>Nunito</vt:lpstr>
      <vt:lpstr>Wingdings</vt:lpstr>
      <vt:lpstr>HI_Template</vt:lpstr>
      <vt:lpstr>PowerPoint Presentation</vt:lpstr>
      <vt:lpstr>Objectifs de la session:</vt:lpstr>
      <vt:lpstr>Analyse des questions du WG – Seuil de données</vt:lpstr>
      <vt:lpstr>De 6 questions à une catégorie</vt:lpstr>
      <vt:lpstr>Prévalence</vt:lpstr>
      <vt:lpstr>Désagrégation </vt:lpstr>
      <vt:lpstr>Intersectionalité</vt:lpstr>
      <vt:lpstr>Exemples de changements de seuil</vt:lpstr>
      <vt:lpstr>Les étapes de l’analyse des données</vt:lpstr>
      <vt:lpstr>Nettoyage des données</vt:lpstr>
      <vt:lpstr>Le calcul du point seuil</vt:lpstr>
      <vt:lpstr>L’importance des données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Coline Morin</cp:lastModifiedBy>
  <cp:revision>348</cp:revision>
  <cp:lastPrinted>2017-09-25T09:02:22Z</cp:lastPrinted>
  <dcterms:created xsi:type="dcterms:W3CDTF">2017-09-04T09:36:55Z</dcterms:created>
  <dcterms:modified xsi:type="dcterms:W3CDTF">2019-02-08T15:53:54Z</dcterms:modified>
</cp:coreProperties>
</file>