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Lst>
  <p:notesMasterIdLst>
    <p:notesMasterId r:id="rId9"/>
  </p:notesMasterIdLst>
  <p:handoutMasterIdLst>
    <p:handoutMasterId r:id="rId10"/>
  </p:handoutMasterIdLst>
  <p:sldIdLst>
    <p:sldId id="256" r:id="rId2"/>
    <p:sldId id="286" r:id="rId3"/>
    <p:sldId id="340" r:id="rId4"/>
    <p:sldId id="386" r:id="rId5"/>
    <p:sldId id="335" r:id="rId6"/>
    <p:sldId id="336" r:id="rId7"/>
    <p:sldId id="374" r:id="rId8"/>
  </p:sldIdLst>
  <p:sldSz cx="9144000" cy="6858000" type="screen4x3"/>
  <p:notesSz cx="10018713" cy="6888163"/>
  <p:embeddedFontLst>
    <p:embeddedFont>
      <p:font typeface="Calibri" panose="020F0502020204030204" pitchFamily="34" charset="0"/>
      <p:regular r:id="rId11"/>
      <p:bold r:id="rId12"/>
      <p:italic r:id="rId13"/>
      <p:boldItalic r:id="rId14"/>
    </p:embeddedFont>
    <p:embeddedFont>
      <p:font typeface="Nunito" panose="020B0604020202020204" charset="0"/>
      <p:regular r:id="rId15"/>
      <p:bold r:id="rId16"/>
      <p:italic r:id="rId17"/>
      <p:boldItalic r:id="rId18"/>
    </p:embeddedFont>
  </p:embeddedFontLst>
  <p:defaultText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0">
          <p15:clr>
            <a:srgbClr val="A4A3A4"/>
          </p15:clr>
        </p15:guide>
        <p15:guide id="2" orient="horz" pos="4422">
          <p15:clr>
            <a:srgbClr val="A4A3A4"/>
          </p15:clr>
        </p15:guide>
        <p15:guide id="3" pos="3368">
          <p15:clr>
            <a:srgbClr val="A4A3A4"/>
          </p15:clr>
        </p15:guide>
        <p15:guide id="4" pos="5636">
          <p15:clr>
            <a:srgbClr val="A4A3A4"/>
          </p15:clr>
        </p15:guide>
        <p15:guide id="5" pos="6373">
          <p15:clr>
            <a:srgbClr val="A4A3A4"/>
          </p15:clr>
        </p15:guide>
        <p15:guide id="6" pos="363">
          <p15:clr>
            <a:srgbClr val="A4A3A4"/>
          </p15:clr>
        </p15:guide>
        <p15:guide id="7" pos="1667">
          <p15:clr>
            <a:srgbClr val="A4A3A4"/>
          </p15:clr>
        </p15:guide>
        <p15:guide id="8" orient="horz" pos="308">
          <p15:clr>
            <a:srgbClr val="A4A3A4"/>
          </p15:clr>
        </p15:guide>
        <p15:guide id="9" orient="horz" pos="4011">
          <p15:clr>
            <a:srgbClr val="A4A3A4"/>
          </p15:clr>
        </p15:guide>
        <p15:guide id="10" pos="2880">
          <p15:clr>
            <a:srgbClr val="A4A3A4"/>
          </p15:clr>
        </p15:guide>
        <p15:guide id="11" pos="4819">
          <p15:clr>
            <a:srgbClr val="A4A3A4"/>
          </p15:clr>
        </p15:guide>
        <p15:guide id="12" pos="5450">
          <p15:clr>
            <a:srgbClr val="A4A3A4"/>
          </p15:clr>
        </p15:guide>
        <p15:guide id="13" pos="310">
          <p15:clr>
            <a:srgbClr val="A4A3A4"/>
          </p15:clr>
        </p15:guide>
        <p15:guide id="14" pos="1425">
          <p15:clr>
            <a:srgbClr val="A4A3A4"/>
          </p15:clr>
        </p15:guide>
      </p15:sldGuideLst>
    </p:ext>
    <p:ext uri="{2D200454-40CA-4A62-9FC3-DE9A4176ACB9}">
      <p15:notesGuideLst xmlns:p15="http://schemas.microsoft.com/office/powerpoint/2012/main">
        <p15:guide id="1" orient="horz" pos="2170" userDrawn="1">
          <p15:clr>
            <a:srgbClr val="A4A3A4"/>
          </p15:clr>
        </p15:guide>
        <p15:guide id="2" pos="315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A2A5B"/>
    <a:srgbClr val="E35205"/>
    <a:srgbClr val="0077C8"/>
    <a:srgbClr val="06038D"/>
    <a:srgbClr val="004F71"/>
    <a:srgbClr val="FF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D7E598-1A54-4F68-834D-ECB63B28B58E}" v="1" dt="2019-06-10T16:22:21.689"/>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48" autoAdjust="0"/>
    <p:restoredTop sz="83226" autoAdjust="0"/>
  </p:normalViewPr>
  <p:slideViewPr>
    <p:cSldViewPr>
      <p:cViewPr varScale="1">
        <p:scale>
          <a:sx n="87" d="100"/>
          <a:sy n="87" d="100"/>
        </p:scale>
        <p:origin x="1872" y="78"/>
      </p:cViewPr>
      <p:guideLst>
        <p:guide orient="horz" pos="340"/>
        <p:guide orient="horz" pos="4422"/>
        <p:guide pos="3368"/>
        <p:guide pos="5636"/>
        <p:guide pos="6373"/>
        <p:guide pos="363"/>
        <p:guide pos="1667"/>
        <p:guide orient="horz" pos="308"/>
        <p:guide orient="horz" pos="4011"/>
        <p:guide pos="2880"/>
        <p:guide pos="4819"/>
        <p:guide pos="5450"/>
        <p:guide pos="310"/>
        <p:guide pos="142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30" d="100"/>
          <a:sy n="130" d="100"/>
        </p:scale>
        <p:origin x="1554" y="-66"/>
      </p:cViewPr>
      <p:guideLst>
        <p:guide orient="horz" pos="2170"/>
        <p:guide pos="3156"/>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font" Target="fonts/font5.fntdata"/><Relationship Id="rId23" Type="http://schemas.microsoft.com/office/2016/11/relationships/changesInfo" Target="changesInfos/changesInfo1.xml"/><Relationship Id="rId10" Type="http://schemas.openxmlformats.org/officeDocument/2006/relationships/handoutMaster" Target="handoutMasters/handoutMaster1.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ly Ziska" userId="734de165-a06b-4099-9a41-d1df111a6695" providerId="ADAL" clId="{BDC6DF26-A4A8-4BAB-85EF-2143DF4B8E72}"/>
  </pc:docChgLst>
  <pc:docChgLst>
    <pc:chgData name="Carly Ziska" userId="734de165-a06b-4099-9a41-d1df111a6695" providerId="ADAL" clId="{CEE21F97-4DCD-4778-87EF-214763722173}"/>
  </pc:docChgLst>
  <pc:docChgLst>
    <pc:chgData name="Carly Ziska" userId="734de165-a06b-4099-9a41-d1df111a6695" providerId="ADAL" clId="{4442CF6E-E90D-6C43-B278-73CBE75506F6}"/>
  </pc:docChgLst>
  <pc:docChgLst>
    <pc:chgData name="Consuelo Manzano" userId="c09b49fb990b0077" providerId="LiveId" clId="{FBD7E598-1A54-4F68-834D-ECB63B28B58E}"/>
    <pc:docChg chg="modSld modNotesMaster modHandout">
      <pc:chgData name="Consuelo Manzano" userId="c09b49fb990b0077" providerId="LiveId" clId="{FBD7E598-1A54-4F68-834D-ECB63B28B58E}" dt="2019-06-10T16:22:21.689" v="0"/>
      <pc:docMkLst>
        <pc:docMk/>
      </pc:docMkLst>
      <pc:sldChg chg="modNotes">
        <pc:chgData name="Consuelo Manzano" userId="c09b49fb990b0077" providerId="LiveId" clId="{FBD7E598-1A54-4F68-834D-ECB63B28B58E}" dt="2019-06-10T16:22:21.689" v="0"/>
        <pc:sldMkLst>
          <pc:docMk/>
          <pc:sldMk cId="4107829470" sldId="256"/>
        </pc:sldMkLst>
      </pc:sldChg>
      <pc:sldChg chg="modNotes">
        <pc:chgData name="Consuelo Manzano" userId="c09b49fb990b0077" providerId="LiveId" clId="{FBD7E598-1A54-4F68-834D-ECB63B28B58E}" dt="2019-06-10T16:22:21.689" v="0"/>
        <pc:sldMkLst>
          <pc:docMk/>
          <pc:sldMk cId="2390468533" sldId="28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467D32-03D5-4A53-927C-CA0D7C3D615C}"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fr-FR"/>
        </a:p>
      </dgm:t>
    </dgm:pt>
    <dgm:pt modelId="{49D08612-8022-4E55-AFBE-3BB3E20F3AB5}">
      <dgm:prSet phldrT="[Text]"/>
      <dgm:spPr>
        <a:solidFill>
          <a:schemeClr val="accent3"/>
        </a:solidFill>
      </dgm:spPr>
      <dgm:t>
        <a:bodyPr/>
        <a:lstStyle/>
        <a:p>
          <a:r>
            <a:rPr lang="es-ES" b="1" noProof="0" dirty="0">
              <a:solidFill>
                <a:srgbClr val="000000"/>
              </a:solidFill>
            </a:rPr>
            <a:t>Pregunta</a:t>
          </a:r>
        </a:p>
      </dgm:t>
    </dgm:pt>
    <dgm:pt modelId="{A4B0A1F8-840D-4C54-AECC-3B86E7A065CA}" type="parTrans" cxnId="{77087CBA-064A-4EE5-9FEC-A1996DBE1ED4}">
      <dgm:prSet/>
      <dgm:spPr/>
      <dgm:t>
        <a:bodyPr/>
        <a:lstStyle/>
        <a:p>
          <a:endParaRPr lang="fr-FR"/>
        </a:p>
      </dgm:t>
    </dgm:pt>
    <dgm:pt modelId="{722443AF-2B0B-44DB-AA78-AD96D71F8668}" type="sibTrans" cxnId="{77087CBA-064A-4EE5-9FEC-A1996DBE1ED4}">
      <dgm:prSet/>
      <dgm:spPr/>
      <dgm:t>
        <a:bodyPr/>
        <a:lstStyle/>
        <a:p>
          <a:endParaRPr lang="fr-FR"/>
        </a:p>
      </dgm:t>
    </dgm:pt>
    <dgm:pt modelId="{A5AC9CF0-C409-46E2-ABBE-00D9946FE4A7}">
      <dgm:prSet phldrT="[Text]"/>
      <dgm:spPr>
        <a:solidFill>
          <a:schemeClr val="accent5">
            <a:alpha val="90000"/>
          </a:schemeClr>
        </a:solidFill>
      </dgm:spPr>
      <dgm:t>
        <a:bodyPr/>
        <a:lstStyle/>
        <a:p>
          <a:r>
            <a:rPr lang="es-ES" noProof="0" dirty="0"/>
            <a:t>¿Tiene dificultad para recordar o concentrarse?</a:t>
          </a:r>
          <a:endParaRPr lang="es-ES" b="1" noProof="0" dirty="0">
            <a:solidFill>
              <a:schemeClr val="bg1"/>
            </a:solidFill>
          </a:endParaRPr>
        </a:p>
      </dgm:t>
    </dgm:pt>
    <dgm:pt modelId="{CCF6185B-6166-49ED-B0DC-8CC3CEB18D09}" type="parTrans" cxnId="{089CCB6E-BA34-4F4F-A3E4-58E58F3572C1}">
      <dgm:prSet/>
      <dgm:spPr/>
      <dgm:t>
        <a:bodyPr/>
        <a:lstStyle/>
        <a:p>
          <a:endParaRPr lang="fr-FR"/>
        </a:p>
      </dgm:t>
    </dgm:pt>
    <dgm:pt modelId="{661088C3-C965-4E37-B1B4-D7042BA42017}" type="sibTrans" cxnId="{089CCB6E-BA34-4F4F-A3E4-58E58F3572C1}">
      <dgm:prSet/>
      <dgm:spPr/>
      <dgm:t>
        <a:bodyPr/>
        <a:lstStyle/>
        <a:p>
          <a:endParaRPr lang="fr-FR"/>
        </a:p>
      </dgm:t>
    </dgm:pt>
    <dgm:pt modelId="{7DF46BA3-F462-49E2-B13F-343AFC22182B}">
      <dgm:prSet phldrT="[Text]"/>
      <dgm:spPr>
        <a:solidFill>
          <a:srgbClr val="92D050"/>
        </a:solidFill>
      </dgm:spPr>
      <dgm:t>
        <a:bodyPr/>
        <a:lstStyle/>
        <a:p>
          <a:r>
            <a:rPr lang="es-ES" b="1" noProof="0" dirty="0">
              <a:solidFill>
                <a:srgbClr val="000000"/>
              </a:solidFill>
            </a:rPr>
            <a:t>Interpretación posible </a:t>
          </a:r>
        </a:p>
      </dgm:t>
    </dgm:pt>
    <dgm:pt modelId="{2B8CC07E-D992-4A3D-939D-CEEE6A6F33FB}" type="parTrans" cxnId="{4EAD238E-E490-4F02-A8A5-EA7E410D80CD}">
      <dgm:prSet/>
      <dgm:spPr/>
      <dgm:t>
        <a:bodyPr/>
        <a:lstStyle/>
        <a:p>
          <a:endParaRPr lang="fr-FR"/>
        </a:p>
      </dgm:t>
    </dgm:pt>
    <dgm:pt modelId="{E31DE242-F068-4C23-84A8-F328FEF40433}" type="sibTrans" cxnId="{4EAD238E-E490-4F02-A8A5-EA7E410D80CD}">
      <dgm:prSet/>
      <dgm:spPr/>
      <dgm:t>
        <a:bodyPr/>
        <a:lstStyle/>
        <a:p>
          <a:endParaRPr lang="fr-FR"/>
        </a:p>
      </dgm:t>
    </dgm:pt>
    <dgm:pt modelId="{C00A90DF-49ED-4ADA-854A-F27914320D72}">
      <dgm:prSet phldrT="[Text]"/>
      <dgm:spPr>
        <a:solidFill>
          <a:srgbClr val="00B050">
            <a:alpha val="90000"/>
          </a:srgbClr>
        </a:solidFill>
      </dgm:spPr>
      <dgm:t>
        <a:bodyPr/>
        <a:lstStyle/>
        <a:p>
          <a:r>
            <a:rPr lang="es-ES" b="1" noProof="0" dirty="0">
              <a:solidFill>
                <a:schemeClr val="bg1"/>
              </a:solidFill>
            </a:rPr>
            <a:t>1) Dificultad para recordar</a:t>
          </a:r>
        </a:p>
      </dgm:t>
    </dgm:pt>
    <dgm:pt modelId="{5B8E7BC2-71B3-40F8-86B1-2A01E2F2F5B5}" type="parTrans" cxnId="{C08A04F1-13D4-4AA7-A131-5399AF1E24E5}">
      <dgm:prSet/>
      <dgm:spPr/>
      <dgm:t>
        <a:bodyPr/>
        <a:lstStyle/>
        <a:p>
          <a:endParaRPr lang="fr-FR"/>
        </a:p>
      </dgm:t>
    </dgm:pt>
    <dgm:pt modelId="{09D89426-8059-4CE8-915B-B06024866453}" type="sibTrans" cxnId="{C08A04F1-13D4-4AA7-A131-5399AF1E24E5}">
      <dgm:prSet/>
      <dgm:spPr/>
      <dgm:t>
        <a:bodyPr/>
        <a:lstStyle/>
        <a:p>
          <a:endParaRPr lang="fr-FR"/>
        </a:p>
      </dgm:t>
    </dgm:pt>
    <dgm:pt modelId="{D03870B8-5AFC-488A-9CEC-E242C7594F59}">
      <dgm:prSet phldrT="[Text]"/>
      <dgm:spPr/>
      <dgm:t>
        <a:bodyPr/>
        <a:lstStyle/>
        <a:p>
          <a:r>
            <a:rPr lang="es-ES" b="1" noProof="0" dirty="0">
              <a:solidFill>
                <a:srgbClr val="000000"/>
              </a:solidFill>
            </a:rPr>
            <a:t>Foco de interpretación</a:t>
          </a:r>
        </a:p>
      </dgm:t>
    </dgm:pt>
    <dgm:pt modelId="{6455644F-4F72-47C0-851F-94DD38E8A1FC}" type="parTrans" cxnId="{2BC32FE5-365C-4AF4-A2E9-1E85A1B8848B}">
      <dgm:prSet/>
      <dgm:spPr/>
      <dgm:t>
        <a:bodyPr/>
        <a:lstStyle/>
        <a:p>
          <a:endParaRPr lang="fr-FR"/>
        </a:p>
      </dgm:t>
    </dgm:pt>
    <dgm:pt modelId="{84B16EF8-779D-4CBB-BB7C-C6FB4C530DA8}" type="sibTrans" cxnId="{2BC32FE5-365C-4AF4-A2E9-1E85A1B8848B}">
      <dgm:prSet/>
      <dgm:spPr/>
      <dgm:t>
        <a:bodyPr/>
        <a:lstStyle/>
        <a:p>
          <a:endParaRPr lang="fr-FR"/>
        </a:p>
      </dgm:t>
    </dgm:pt>
    <dgm:pt modelId="{AFEB8674-7F49-4155-9C84-3D9F96B79A8C}">
      <dgm:prSet phldrT="[Text]"/>
      <dgm:spPr>
        <a:solidFill>
          <a:schemeClr val="tx1">
            <a:alpha val="90000"/>
          </a:schemeClr>
        </a:solidFill>
      </dgm:spPr>
      <dgm:t>
        <a:bodyPr/>
        <a:lstStyle/>
        <a:p>
          <a:r>
            <a:rPr lang="es-ES" noProof="0" dirty="0">
              <a:solidFill>
                <a:schemeClr val="bg1"/>
              </a:solidFill>
            </a:rPr>
            <a:t>1) Habilidades cognitivas (lo que nos interesa aquí)</a:t>
          </a:r>
        </a:p>
      </dgm:t>
    </dgm:pt>
    <dgm:pt modelId="{9F84446E-78D7-43D1-9C1F-2E310F470026}" type="parTrans" cxnId="{0C84DBE9-1477-4BF4-B513-99C0F53F4FBC}">
      <dgm:prSet/>
      <dgm:spPr/>
      <dgm:t>
        <a:bodyPr/>
        <a:lstStyle/>
        <a:p>
          <a:endParaRPr lang="fr-FR"/>
        </a:p>
      </dgm:t>
    </dgm:pt>
    <dgm:pt modelId="{EF5D0DA1-461B-464D-843B-351D966AA424}" type="sibTrans" cxnId="{0C84DBE9-1477-4BF4-B513-99C0F53F4FBC}">
      <dgm:prSet/>
      <dgm:spPr/>
      <dgm:t>
        <a:bodyPr/>
        <a:lstStyle/>
        <a:p>
          <a:endParaRPr lang="fr-FR"/>
        </a:p>
      </dgm:t>
    </dgm:pt>
    <dgm:pt modelId="{4CDCF214-1087-465B-BFFF-B83465CF1094}">
      <dgm:prSet phldrT="[Text]"/>
      <dgm:spPr>
        <a:solidFill>
          <a:srgbClr val="00B050">
            <a:alpha val="90000"/>
          </a:srgbClr>
        </a:solidFill>
      </dgm:spPr>
      <dgm:t>
        <a:bodyPr/>
        <a:lstStyle/>
        <a:p>
          <a:r>
            <a:rPr lang="es-ES" b="1" noProof="0" dirty="0">
              <a:solidFill>
                <a:schemeClr val="bg1"/>
              </a:solidFill>
            </a:rPr>
            <a:t>2) Dificultad para memorizar</a:t>
          </a:r>
        </a:p>
      </dgm:t>
    </dgm:pt>
    <dgm:pt modelId="{7A579546-8633-4740-9DB3-C7122B8BD92B}" type="parTrans" cxnId="{BE1861F2-E90B-4DEC-8335-3641735D9420}">
      <dgm:prSet/>
      <dgm:spPr/>
      <dgm:t>
        <a:bodyPr/>
        <a:lstStyle/>
        <a:p>
          <a:endParaRPr lang="fr-FR"/>
        </a:p>
      </dgm:t>
    </dgm:pt>
    <dgm:pt modelId="{AA6A8F3E-04E5-4289-A2A5-08790462C6CE}" type="sibTrans" cxnId="{BE1861F2-E90B-4DEC-8335-3641735D9420}">
      <dgm:prSet/>
      <dgm:spPr/>
      <dgm:t>
        <a:bodyPr/>
        <a:lstStyle/>
        <a:p>
          <a:endParaRPr lang="fr-FR"/>
        </a:p>
      </dgm:t>
    </dgm:pt>
    <dgm:pt modelId="{A833AC45-0FBC-4885-9A9C-6159CB55243C}">
      <dgm:prSet phldrT="[Text]"/>
      <dgm:spPr>
        <a:solidFill>
          <a:srgbClr val="00B050">
            <a:alpha val="90000"/>
          </a:srgbClr>
        </a:solidFill>
      </dgm:spPr>
      <dgm:t>
        <a:bodyPr/>
        <a:lstStyle/>
        <a:p>
          <a:r>
            <a:rPr lang="es-ES" b="1" noProof="0" dirty="0">
              <a:solidFill>
                <a:schemeClr val="bg1"/>
              </a:solidFill>
            </a:rPr>
            <a:t>3) Dificultad con malos recuerdos</a:t>
          </a:r>
        </a:p>
      </dgm:t>
    </dgm:pt>
    <dgm:pt modelId="{879674A4-6351-4B0E-B1FA-41EAE2F3A46A}" type="parTrans" cxnId="{4ED63404-1817-4E49-AF9E-F7DC32D0BC34}">
      <dgm:prSet/>
      <dgm:spPr/>
      <dgm:t>
        <a:bodyPr/>
        <a:lstStyle/>
        <a:p>
          <a:endParaRPr lang="fr-FR"/>
        </a:p>
      </dgm:t>
    </dgm:pt>
    <dgm:pt modelId="{726104E5-1130-421B-9E41-E799B5E78873}" type="sibTrans" cxnId="{4ED63404-1817-4E49-AF9E-F7DC32D0BC34}">
      <dgm:prSet/>
      <dgm:spPr/>
      <dgm:t>
        <a:bodyPr/>
        <a:lstStyle/>
        <a:p>
          <a:endParaRPr lang="fr-FR"/>
        </a:p>
      </dgm:t>
    </dgm:pt>
    <dgm:pt modelId="{1F18BE54-B4C1-459D-9941-73747CCD4BA3}">
      <dgm:prSet phldrT="[Text]"/>
      <dgm:spPr>
        <a:solidFill>
          <a:schemeClr val="tx1">
            <a:alpha val="90000"/>
          </a:schemeClr>
        </a:solidFill>
      </dgm:spPr>
      <dgm:t>
        <a:bodyPr/>
        <a:lstStyle/>
        <a:p>
          <a:r>
            <a:rPr lang="es-ES" noProof="0" dirty="0">
              <a:solidFill>
                <a:schemeClr val="bg1"/>
              </a:solidFill>
            </a:rPr>
            <a:t>2) Habilidades de aprendizaje</a:t>
          </a:r>
        </a:p>
      </dgm:t>
    </dgm:pt>
    <dgm:pt modelId="{63A3FB2C-25B2-4AC0-BB66-923F22873E37}" type="parTrans" cxnId="{25E5607C-6239-48A6-9A05-776A8B1222CB}">
      <dgm:prSet/>
      <dgm:spPr/>
      <dgm:t>
        <a:bodyPr/>
        <a:lstStyle/>
        <a:p>
          <a:endParaRPr lang="fr-FR"/>
        </a:p>
      </dgm:t>
    </dgm:pt>
    <dgm:pt modelId="{176FC63A-6DCC-43A9-9B57-F7910EC54E8F}" type="sibTrans" cxnId="{25E5607C-6239-48A6-9A05-776A8B1222CB}">
      <dgm:prSet/>
      <dgm:spPr/>
      <dgm:t>
        <a:bodyPr/>
        <a:lstStyle/>
        <a:p>
          <a:endParaRPr lang="fr-FR"/>
        </a:p>
      </dgm:t>
    </dgm:pt>
    <dgm:pt modelId="{F4E7C5DB-DFF8-42B4-9916-EBBA18D80196}">
      <dgm:prSet phldrT="[Text]"/>
      <dgm:spPr>
        <a:solidFill>
          <a:schemeClr val="tx1">
            <a:alpha val="90000"/>
          </a:schemeClr>
        </a:solidFill>
      </dgm:spPr>
      <dgm:t>
        <a:bodyPr/>
        <a:lstStyle/>
        <a:p>
          <a:r>
            <a:rPr lang="es-ES" noProof="0" dirty="0">
              <a:solidFill>
                <a:schemeClr val="bg1"/>
              </a:solidFill>
            </a:rPr>
            <a:t>3) Sensación en vez de habilidad </a:t>
          </a:r>
          <a:r>
            <a:rPr lang="en-GB" dirty="0">
              <a:solidFill>
                <a:schemeClr val="bg1"/>
              </a:solidFill>
            </a:rPr>
            <a:t>de cognición</a:t>
          </a:r>
          <a:endParaRPr lang="fr-FR" dirty="0">
            <a:solidFill>
              <a:schemeClr val="bg1"/>
            </a:solidFill>
          </a:endParaRPr>
        </a:p>
      </dgm:t>
    </dgm:pt>
    <dgm:pt modelId="{3462B275-DC82-4374-93EB-546F3F6F741C}" type="parTrans" cxnId="{6404099F-8F36-4B18-A647-2F7EC02FE0DC}">
      <dgm:prSet/>
      <dgm:spPr/>
      <dgm:t>
        <a:bodyPr/>
        <a:lstStyle/>
        <a:p>
          <a:endParaRPr lang="fr-FR"/>
        </a:p>
      </dgm:t>
    </dgm:pt>
    <dgm:pt modelId="{5FDF9007-3F00-4D20-BC23-4289B48953EB}" type="sibTrans" cxnId="{6404099F-8F36-4B18-A647-2F7EC02FE0DC}">
      <dgm:prSet/>
      <dgm:spPr/>
      <dgm:t>
        <a:bodyPr/>
        <a:lstStyle/>
        <a:p>
          <a:endParaRPr lang="fr-FR"/>
        </a:p>
      </dgm:t>
    </dgm:pt>
    <dgm:pt modelId="{E1D26B63-8336-4CC6-873A-34C6EFC7EA80}">
      <dgm:prSet phldrT="[Text]"/>
      <dgm:spPr>
        <a:solidFill>
          <a:srgbClr val="00B050">
            <a:alpha val="90000"/>
          </a:srgbClr>
        </a:solidFill>
      </dgm:spPr>
      <dgm:t>
        <a:bodyPr/>
        <a:lstStyle/>
        <a:p>
          <a:endParaRPr lang="es-ES" b="1" noProof="0" dirty="0">
            <a:solidFill>
              <a:schemeClr val="bg1"/>
            </a:solidFill>
          </a:endParaRPr>
        </a:p>
      </dgm:t>
    </dgm:pt>
    <dgm:pt modelId="{30B846D6-34C5-4A2A-A760-3A429DACF923}" type="parTrans" cxnId="{80A02173-0541-4E92-A68B-165170F4028A}">
      <dgm:prSet/>
      <dgm:spPr/>
      <dgm:t>
        <a:bodyPr/>
        <a:lstStyle/>
        <a:p>
          <a:endParaRPr lang="fr-FR"/>
        </a:p>
      </dgm:t>
    </dgm:pt>
    <dgm:pt modelId="{19190F4B-B090-4CBD-B999-9EE16D655E55}" type="sibTrans" cxnId="{80A02173-0541-4E92-A68B-165170F4028A}">
      <dgm:prSet/>
      <dgm:spPr/>
      <dgm:t>
        <a:bodyPr/>
        <a:lstStyle/>
        <a:p>
          <a:endParaRPr lang="fr-FR"/>
        </a:p>
      </dgm:t>
    </dgm:pt>
    <dgm:pt modelId="{B1DC90DA-BED9-4FFA-8CEE-D0A96CF6F712}">
      <dgm:prSet phldrT="[Text]"/>
      <dgm:spPr>
        <a:solidFill>
          <a:srgbClr val="00B050">
            <a:alpha val="90000"/>
          </a:srgbClr>
        </a:solidFill>
      </dgm:spPr>
      <dgm:t>
        <a:bodyPr/>
        <a:lstStyle/>
        <a:p>
          <a:endParaRPr lang="es-ES" b="1" noProof="0" dirty="0">
            <a:solidFill>
              <a:schemeClr val="bg1"/>
            </a:solidFill>
          </a:endParaRPr>
        </a:p>
      </dgm:t>
    </dgm:pt>
    <dgm:pt modelId="{764A4BDD-8AF2-4CA7-AE65-AF5F3FE278E9}" type="parTrans" cxnId="{DA0A57B2-800C-4614-9BCB-A0D73D1F4D99}">
      <dgm:prSet/>
      <dgm:spPr/>
      <dgm:t>
        <a:bodyPr/>
        <a:lstStyle/>
        <a:p>
          <a:endParaRPr lang="fr-FR"/>
        </a:p>
      </dgm:t>
    </dgm:pt>
    <dgm:pt modelId="{E876DCC4-6AB7-4B6B-9BB5-1328047F85C6}" type="sibTrans" cxnId="{DA0A57B2-800C-4614-9BCB-A0D73D1F4D99}">
      <dgm:prSet/>
      <dgm:spPr/>
      <dgm:t>
        <a:bodyPr/>
        <a:lstStyle/>
        <a:p>
          <a:endParaRPr lang="fr-FR"/>
        </a:p>
      </dgm:t>
    </dgm:pt>
    <dgm:pt modelId="{9580E5EB-74D6-49AB-BE2F-13D8DC09F087}" type="pres">
      <dgm:prSet presAssocID="{E2467D32-03D5-4A53-927C-CA0D7C3D615C}" presName="linearFlow" presStyleCnt="0">
        <dgm:presLayoutVars>
          <dgm:dir/>
          <dgm:animLvl val="lvl"/>
          <dgm:resizeHandles val="exact"/>
        </dgm:presLayoutVars>
      </dgm:prSet>
      <dgm:spPr/>
    </dgm:pt>
    <dgm:pt modelId="{6485EFF0-6663-4367-86D4-498E718C3A88}" type="pres">
      <dgm:prSet presAssocID="{49D08612-8022-4E55-AFBE-3BB3E20F3AB5}" presName="composite" presStyleCnt="0"/>
      <dgm:spPr/>
    </dgm:pt>
    <dgm:pt modelId="{2C99CA9A-BB95-434A-9D39-C352F7349974}" type="pres">
      <dgm:prSet presAssocID="{49D08612-8022-4E55-AFBE-3BB3E20F3AB5}" presName="parTx" presStyleLbl="node1" presStyleIdx="0" presStyleCnt="3">
        <dgm:presLayoutVars>
          <dgm:chMax val="0"/>
          <dgm:chPref val="0"/>
          <dgm:bulletEnabled val="1"/>
        </dgm:presLayoutVars>
      </dgm:prSet>
      <dgm:spPr/>
    </dgm:pt>
    <dgm:pt modelId="{F16DB643-A07F-4B71-9514-64CE6A5FF637}" type="pres">
      <dgm:prSet presAssocID="{49D08612-8022-4E55-AFBE-3BB3E20F3AB5}" presName="parSh" presStyleLbl="node1" presStyleIdx="0" presStyleCnt="3" custLinFactNeighborX="-2350" custLinFactNeighborY="-386"/>
      <dgm:spPr/>
    </dgm:pt>
    <dgm:pt modelId="{FC648740-AD3D-4B14-9796-D0CD4DB6D651}" type="pres">
      <dgm:prSet presAssocID="{49D08612-8022-4E55-AFBE-3BB3E20F3AB5}" presName="desTx" presStyleLbl="fgAcc1" presStyleIdx="0" presStyleCnt="3">
        <dgm:presLayoutVars>
          <dgm:bulletEnabled val="1"/>
        </dgm:presLayoutVars>
      </dgm:prSet>
      <dgm:spPr/>
    </dgm:pt>
    <dgm:pt modelId="{FB119A31-7E1F-4FB2-B4D7-28A01D6873BD}" type="pres">
      <dgm:prSet presAssocID="{722443AF-2B0B-44DB-AA78-AD96D71F8668}" presName="sibTrans" presStyleLbl="sibTrans2D1" presStyleIdx="0" presStyleCnt="2"/>
      <dgm:spPr/>
    </dgm:pt>
    <dgm:pt modelId="{63A2F437-F837-4388-8EB3-493438C57067}" type="pres">
      <dgm:prSet presAssocID="{722443AF-2B0B-44DB-AA78-AD96D71F8668}" presName="connTx" presStyleLbl="sibTrans2D1" presStyleIdx="0" presStyleCnt="2"/>
      <dgm:spPr/>
    </dgm:pt>
    <dgm:pt modelId="{892F052F-CBA9-4F89-80F6-9860D938E5A0}" type="pres">
      <dgm:prSet presAssocID="{7DF46BA3-F462-49E2-B13F-343AFC22182B}" presName="composite" presStyleCnt="0"/>
      <dgm:spPr/>
    </dgm:pt>
    <dgm:pt modelId="{406B478E-5952-4E17-80D6-DB79876AA254}" type="pres">
      <dgm:prSet presAssocID="{7DF46BA3-F462-49E2-B13F-343AFC22182B}" presName="parTx" presStyleLbl="node1" presStyleIdx="0" presStyleCnt="3">
        <dgm:presLayoutVars>
          <dgm:chMax val="0"/>
          <dgm:chPref val="0"/>
          <dgm:bulletEnabled val="1"/>
        </dgm:presLayoutVars>
      </dgm:prSet>
      <dgm:spPr/>
    </dgm:pt>
    <dgm:pt modelId="{6B1E20D5-79E1-4620-AE32-B489F847AF71}" type="pres">
      <dgm:prSet presAssocID="{7DF46BA3-F462-49E2-B13F-343AFC22182B}" presName="parSh" presStyleLbl="node1" presStyleIdx="1" presStyleCnt="3"/>
      <dgm:spPr/>
    </dgm:pt>
    <dgm:pt modelId="{CDF01418-C155-488D-8025-625CDC123A85}" type="pres">
      <dgm:prSet presAssocID="{7DF46BA3-F462-49E2-B13F-343AFC22182B}" presName="desTx" presStyleLbl="fgAcc1" presStyleIdx="1" presStyleCnt="3" custLinFactNeighborX="-2628" custLinFactNeighborY="704">
        <dgm:presLayoutVars>
          <dgm:bulletEnabled val="1"/>
        </dgm:presLayoutVars>
      </dgm:prSet>
      <dgm:spPr/>
    </dgm:pt>
    <dgm:pt modelId="{B7016500-6C6A-47C9-9F00-EF6FD3D89B3E}" type="pres">
      <dgm:prSet presAssocID="{E31DE242-F068-4C23-84A8-F328FEF40433}" presName="sibTrans" presStyleLbl="sibTrans2D1" presStyleIdx="1" presStyleCnt="2"/>
      <dgm:spPr/>
    </dgm:pt>
    <dgm:pt modelId="{04D54758-5A08-4B0C-A133-DD70D29F41C2}" type="pres">
      <dgm:prSet presAssocID="{E31DE242-F068-4C23-84A8-F328FEF40433}" presName="connTx" presStyleLbl="sibTrans2D1" presStyleIdx="1" presStyleCnt="2"/>
      <dgm:spPr/>
    </dgm:pt>
    <dgm:pt modelId="{E5E94B16-60A7-4A0A-BE69-199285278E4E}" type="pres">
      <dgm:prSet presAssocID="{D03870B8-5AFC-488A-9CEC-E242C7594F59}" presName="composite" presStyleCnt="0"/>
      <dgm:spPr/>
    </dgm:pt>
    <dgm:pt modelId="{E504F7C0-E099-41D1-B3D8-A61EED643F20}" type="pres">
      <dgm:prSet presAssocID="{D03870B8-5AFC-488A-9CEC-E242C7594F59}" presName="parTx" presStyleLbl="node1" presStyleIdx="1" presStyleCnt="3">
        <dgm:presLayoutVars>
          <dgm:chMax val="0"/>
          <dgm:chPref val="0"/>
          <dgm:bulletEnabled val="1"/>
        </dgm:presLayoutVars>
      </dgm:prSet>
      <dgm:spPr/>
    </dgm:pt>
    <dgm:pt modelId="{76144B91-E42F-4670-9080-69976091B9AF}" type="pres">
      <dgm:prSet presAssocID="{D03870B8-5AFC-488A-9CEC-E242C7594F59}" presName="parSh" presStyleLbl="node1" presStyleIdx="2" presStyleCnt="3" custLinFactNeighborX="-5153" custLinFactNeighborY="-5012"/>
      <dgm:spPr/>
    </dgm:pt>
    <dgm:pt modelId="{60929740-D920-4955-B074-18C3F6B6355A}" type="pres">
      <dgm:prSet presAssocID="{D03870B8-5AFC-488A-9CEC-E242C7594F59}" presName="desTx" presStyleLbl="fgAcc1" presStyleIdx="2" presStyleCnt="3" custScaleX="108543" custLinFactNeighborX="-14339" custLinFactNeighborY="-306">
        <dgm:presLayoutVars>
          <dgm:bulletEnabled val="1"/>
        </dgm:presLayoutVars>
      </dgm:prSet>
      <dgm:spPr/>
    </dgm:pt>
  </dgm:ptLst>
  <dgm:cxnLst>
    <dgm:cxn modelId="{3C472702-A3FB-4D0F-B2B1-3CFADBDC2340}" type="presOf" srcId="{E31DE242-F068-4C23-84A8-F328FEF40433}" destId="{B7016500-6C6A-47C9-9F00-EF6FD3D89B3E}" srcOrd="0" destOrd="0" presId="urn:microsoft.com/office/officeart/2005/8/layout/process3"/>
    <dgm:cxn modelId="{4ED63404-1817-4E49-AF9E-F7DC32D0BC34}" srcId="{7DF46BA3-F462-49E2-B13F-343AFC22182B}" destId="{A833AC45-0FBC-4885-9A9C-6159CB55243C}" srcOrd="4" destOrd="0" parTransId="{879674A4-6351-4B0E-B1FA-41EAE2F3A46A}" sibTransId="{726104E5-1130-421B-9E41-E799B5E78873}"/>
    <dgm:cxn modelId="{6A7EE213-2D7C-4E79-88F4-9EF2D7BCABEA}" type="presOf" srcId="{4CDCF214-1087-465B-BFFF-B83465CF1094}" destId="{CDF01418-C155-488D-8025-625CDC123A85}" srcOrd="0" destOrd="2" presId="urn:microsoft.com/office/officeart/2005/8/layout/process3"/>
    <dgm:cxn modelId="{F0BD8B21-0819-4A7B-A1D1-839AA865DC64}" type="presOf" srcId="{D03870B8-5AFC-488A-9CEC-E242C7594F59}" destId="{76144B91-E42F-4670-9080-69976091B9AF}" srcOrd="1" destOrd="0" presId="urn:microsoft.com/office/officeart/2005/8/layout/process3"/>
    <dgm:cxn modelId="{9A2D5230-2B67-4118-9E5A-1B5EB7E8A15E}" type="presOf" srcId="{D03870B8-5AFC-488A-9CEC-E242C7594F59}" destId="{E504F7C0-E099-41D1-B3D8-A61EED643F20}" srcOrd="0" destOrd="0" presId="urn:microsoft.com/office/officeart/2005/8/layout/process3"/>
    <dgm:cxn modelId="{62DB8D36-C0C2-4274-B135-943503B9DBB8}" type="presOf" srcId="{A5AC9CF0-C409-46E2-ABBE-00D9946FE4A7}" destId="{FC648740-AD3D-4B14-9796-D0CD4DB6D651}" srcOrd="0" destOrd="0" presId="urn:microsoft.com/office/officeart/2005/8/layout/process3"/>
    <dgm:cxn modelId="{092F3546-1B36-4316-9315-08658CBE6165}" type="presOf" srcId="{C00A90DF-49ED-4ADA-854A-F27914320D72}" destId="{CDF01418-C155-488D-8025-625CDC123A85}" srcOrd="0" destOrd="0" presId="urn:microsoft.com/office/officeart/2005/8/layout/process3"/>
    <dgm:cxn modelId="{BBA7566C-1931-4BBC-BAC2-72973D7A58FC}" type="presOf" srcId="{49D08612-8022-4E55-AFBE-3BB3E20F3AB5}" destId="{2C99CA9A-BB95-434A-9D39-C352F7349974}" srcOrd="0" destOrd="0" presId="urn:microsoft.com/office/officeart/2005/8/layout/process3"/>
    <dgm:cxn modelId="{9DE53A6E-4D6C-4866-B45F-D5BE0D642E79}" type="presOf" srcId="{E31DE242-F068-4C23-84A8-F328FEF40433}" destId="{04D54758-5A08-4B0C-A133-DD70D29F41C2}" srcOrd="1" destOrd="0" presId="urn:microsoft.com/office/officeart/2005/8/layout/process3"/>
    <dgm:cxn modelId="{F989636E-C234-4321-9590-C0EA2A4BD87E}" type="presOf" srcId="{1F18BE54-B4C1-459D-9941-73747CCD4BA3}" destId="{60929740-D920-4955-B074-18C3F6B6355A}" srcOrd="0" destOrd="1" presId="urn:microsoft.com/office/officeart/2005/8/layout/process3"/>
    <dgm:cxn modelId="{2FD67B4E-C888-4EDF-8918-6884F1D78B15}" type="presOf" srcId="{722443AF-2B0B-44DB-AA78-AD96D71F8668}" destId="{63A2F437-F837-4388-8EB3-493438C57067}" srcOrd="1" destOrd="0" presId="urn:microsoft.com/office/officeart/2005/8/layout/process3"/>
    <dgm:cxn modelId="{089CCB6E-BA34-4F4F-A3E4-58E58F3572C1}" srcId="{49D08612-8022-4E55-AFBE-3BB3E20F3AB5}" destId="{A5AC9CF0-C409-46E2-ABBE-00D9946FE4A7}" srcOrd="0" destOrd="0" parTransId="{CCF6185B-6166-49ED-B0DC-8CC3CEB18D09}" sibTransId="{661088C3-C965-4E37-B1B4-D7042BA42017}"/>
    <dgm:cxn modelId="{80A02173-0541-4E92-A68B-165170F4028A}" srcId="{7DF46BA3-F462-49E2-B13F-343AFC22182B}" destId="{E1D26B63-8336-4CC6-873A-34C6EFC7EA80}" srcOrd="1" destOrd="0" parTransId="{30B846D6-34C5-4A2A-A760-3A429DACF923}" sibTransId="{19190F4B-B090-4CBD-B999-9EE16D655E55}"/>
    <dgm:cxn modelId="{FF455777-563F-43F3-8BAB-B17153679851}" type="presOf" srcId="{49D08612-8022-4E55-AFBE-3BB3E20F3AB5}" destId="{F16DB643-A07F-4B71-9514-64CE6A5FF637}" srcOrd="1" destOrd="0" presId="urn:microsoft.com/office/officeart/2005/8/layout/process3"/>
    <dgm:cxn modelId="{25E5607C-6239-48A6-9A05-776A8B1222CB}" srcId="{D03870B8-5AFC-488A-9CEC-E242C7594F59}" destId="{1F18BE54-B4C1-459D-9941-73747CCD4BA3}" srcOrd="1" destOrd="0" parTransId="{63A3FB2C-25B2-4AC0-BB66-923F22873E37}" sibTransId="{176FC63A-6DCC-43A9-9B57-F7910EC54E8F}"/>
    <dgm:cxn modelId="{4EAD238E-E490-4F02-A8A5-EA7E410D80CD}" srcId="{E2467D32-03D5-4A53-927C-CA0D7C3D615C}" destId="{7DF46BA3-F462-49E2-B13F-343AFC22182B}" srcOrd="1" destOrd="0" parTransId="{2B8CC07E-D992-4A3D-939D-CEEE6A6F33FB}" sibTransId="{E31DE242-F068-4C23-84A8-F328FEF40433}"/>
    <dgm:cxn modelId="{BCBE6497-8547-4C6F-A531-334C525D242A}" type="presOf" srcId="{7DF46BA3-F462-49E2-B13F-343AFC22182B}" destId="{406B478E-5952-4E17-80D6-DB79876AA254}" srcOrd="0" destOrd="0" presId="urn:microsoft.com/office/officeart/2005/8/layout/process3"/>
    <dgm:cxn modelId="{7FB08597-E9C6-4F0F-8148-8AD804E02869}" type="presOf" srcId="{E2467D32-03D5-4A53-927C-CA0D7C3D615C}" destId="{9580E5EB-74D6-49AB-BE2F-13D8DC09F087}" srcOrd="0" destOrd="0" presId="urn:microsoft.com/office/officeart/2005/8/layout/process3"/>
    <dgm:cxn modelId="{6404099F-8F36-4B18-A647-2F7EC02FE0DC}" srcId="{D03870B8-5AFC-488A-9CEC-E242C7594F59}" destId="{F4E7C5DB-DFF8-42B4-9916-EBBA18D80196}" srcOrd="2" destOrd="0" parTransId="{3462B275-DC82-4374-93EB-546F3F6F741C}" sibTransId="{5FDF9007-3F00-4D20-BC23-4289B48953EB}"/>
    <dgm:cxn modelId="{F69E5DA6-BE8B-4E0D-B530-3ABB08A92815}" type="presOf" srcId="{722443AF-2B0B-44DB-AA78-AD96D71F8668}" destId="{FB119A31-7E1F-4FB2-B4D7-28A01D6873BD}" srcOrd="0" destOrd="0" presId="urn:microsoft.com/office/officeart/2005/8/layout/process3"/>
    <dgm:cxn modelId="{DA0A57B2-800C-4614-9BCB-A0D73D1F4D99}" srcId="{7DF46BA3-F462-49E2-B13F-343AFC22182B}" destId="{B1DC90DA-BED9-4FFA-8CEE-D0A96CF6F712}" srcOrd="3" destOrd="0" parTransId="{764A4BDD-8AF2-4CA7-AE65-AF5F3FE278E9}" sibTransId="{E876DCC4-6AB7-4B6B-9BB5-1328047F85C6}"/>
    <dgm:cxn modelId="{77087CBA-064A-4EE5-9FEC-A1996DBE1ED4}" srcId="{E2467D32-03D5-4A53-927C-CA0D7C3D615C}" destId="{49D08612-8022-4E55-AFBE-3BB3E20F3AB5}" srcOrd="0" destOrd="0" parTransId="{A4B0A1F8-840D-4C54-AECC-3B86E7A065CA}" sibTransId="{722443AF-2B0B-44DB-AA78-AD96D71F8668}"/>
    <dgm:cxn modelId="{A8254ACD-44E2-48A5-8146-D3F8C5AF317D}" type="presOf" srcId="{A833AC45-0FBC-4885-9A9C-6159CB55243C}" destId="{CDF01418-C155-488D-8025-625CDC123A85}" srcOrd="0" destOrd="4" presId="urn:microsoft.com/office/officeart/2005/8/layout/process3"/>
    <dgm:cxn modelId="{F416ABDC-AE6C-492A-83F2-CDBA4F6D2A77}" type="presOf" srcId="{7DF46BA3-F462-49E2-B13F-343AFC22182B}" destId="{6B1E20D5-79E1-4620-AE32-B489F847AF71}" srcOrd="1" destOrd="0" presId="urn:microsoft.com/office/officeart/2005/8/layout/process3"/>
    <dgm:cxn modelId="{2BC32FE5-365C-4AF4-A2E9-1E85A1B8848B}" srcId="{E2467D32-03D5-4A53-927C-CA0D7C3D615C}" destId="{D03870B8-5AFC-488A-9CEC-E242C7594F59}" srcOrd="2" destOrd="0" parTransId="{6455644F-4F72-47C0-851F-94DD38E8A1FC}" sibTransId="{84B16EF8-779D-4CBB-BB7C-C6FB4C530DA8}"/>
    <dgm:cxn modelId="{831D42E7-4AB1-4156-B2D9-B8DB8700FDF4}" type="presOf" srcId="{E1D26B63-8336-4CC6-873A-34C6EFC7EA80}" destId="{CDF01418-C155-488D-8025-625CDC123A85}" srcOrd="0" destOrd="1" presId="urn:microsoft.com/office/officeart/2005/8/layout/process3"/>
    <dgm:cxn modelId="{DB89BEE8-A9D6-452E-A35B-B6684C8F2DD3}" type="presOf" srcId="{AFEB8674-7F49-4155-9C84-3D9F96B79A8C}" destId="{60929740-D920-4955-B074-18C3F6B6355A}" srcOrd="0" destOrd="0" presId="urn:microsoft.com/office/officeart/2005/8/layout/process3"/>
    <dgm:cxn modelId="{0C84DBE9-1477-4BF4-B513-99C0F53F4FBC}" srcId="{D03870B8-5AFC-488A-9CEC-E242C7594F59}" destId="{AFEB8674-7F49-4155-9C84-3D9F96B79A8C}" srcOrd="0" destOrd="0" parTransId="{9F84446E-78D7-43D1-9C1F-2E310F470026}" sibTransId="{EF5D0DA1-461B-464D-843B-351D966AA424}"/>
    <dgm:cxn modelId="{84F499EA-7E99-42BD-AC03-90243B0E3BE5}" type="presOf" srcId="{B1DC90DA-BED9-4FFA-8CEE-D0A96CF6F712}" destId="{CDF01418-C155-488D-8025-625CDC123A85}" srcOrd="0" destOrd="3" presId="urn:microsoft.com/office/officeart/2005/8/layout/process3"/>
    <dgm:cxn modelId="{4D3755EB-5DD0-4596-BECC-B80201D2D2FB}" type="presOf" srcId="{F4E7C5DB-DFF8-42B4-9916-EBBA18D80196}" destId="{60929740-D920-4955-B074-18C3F6B6355A}" srcOrd="0" destOrd="2" presId="urn:microsoft.com/office/officeart/2005/8/layout/process3"/>
    <dgm:cxn modelId="{C08A04F1-13D4-4AA7-A131-5399AF1E24E5}" srcId="{7DF46BA3-F462-49E2-B13F-343AFC22182B}" destId="{C00A90DF-49ED-4ADA-854A-F27914320D72}" srcOrd="0" destOrd="0" parTransId="{5B8E7BC2-71B3-40F8-86B1-2A01E2F2F5B5}" sibTransId="{09D89426-8059-4CE8-915B-B06024866453}"/>
    <dgm:cxn modelId="{BE1861F2-E90B-4DEC-8335-3641735D9420}" srcId="{7DF46BA3-F462-49E2-B13F-343AFC22182B}" destId="{4CDCF214-1087-465B-BFFF-B83465CF1094}" srcOrd="2" destOrd="0" parTransId="{7A579546-8633-4740-9DB3-C7122B8BD92B}" sibTransId="{AA6A8F3E-04E5-4289-A2A5-08790462C6CE}"/>
    <dgm:cxn modelId="{F51B187A-FA18-4D7B-93D6-667883A81F28}" type="presParOf" srcId="{9580E5EB-74D6-49AB-BE2F-13D8DC09F087}" destId="{6485EFF0-6663-4367-86D4-498E718C3A88}" srcOrd="0" destOrd="0" presId="urn:microsoft.com/office/officeart/2005/8/layout/process3"/>
    <dgm:cxn modelId="{8615F32F-5966-4F7F-B453-4EA44A1B8943}" type="presParOf" srcId="{6485EFF0-6663-4367-86D4-498E718C3A88}" destId="{2C99CA9A-BB95-434A-9D39-C352F7349974}" srcOrd="0" destOrd="0" presId="urn:microsoft.com/office/officeart/2005/8/layout/process3"/>
    <dgm:cxn modelId="{62DDD146-1C70-421B-953F-55FA7BF87B34}" type="presParOf" srcId="{6485EFF0-6663-4367-86D4-498E718C3A88}" destId="{F16DB643-A07F-4B71-9514-64CE6A5FF637}" srcOrd="1" destOrd="0" presId="urn:microsoft.com/office/officeart/2005/8/layout/process3"/>
    <dgm:cxn modelId="{524DF9E0-C58A-4747-BEC0-9816720211A6}" type="presParOf" srcId="{6485EFF0-6663-4367-86D4-498E718C3A88}" destId="{FC648740-AD3D-4B14-9796-D0CD4DB6D651}" srcOrd="2" destOrd="0" presId="urn:microsoft.com/office/officeart/2005/8/layout/process3"/>
    <dgm:cxn modelId="{41CBD195-34F8-45EF-B851-EB030840E5B3}" type="presParOf" srcId="{9580E5EB-74D6-49AB-BE2F-13D8DC09F087}" destId="{FB119A31-7E1F-4FB2-B4D7-28A01D6873BD}" srcOrd="1" destOrd="0" presId="urn:microsoft.com/office/officeart/2005/8/layout/process3"/>
    <dgm:cxn modelId="{63E40C0B-8168-46F6-99D2-F5E6737BFB72}" type="presParOf" srcId="{FB119A31-7E1F-4FB2-B4D7-28A01D6873BD}" destId="{63A2F437-F837-4388-8EB3-493438C57067}" srcOrd="0" destOrd="0" presId="urn:microsoft.com/office/officeart/2005/8/layout/process3"/>
    <dgm:cxn modelId="{10591D5B-C8A8-491B-B9D7-6A8A36870ED8}" type="presParOf" srcId="{9580E5EB-74D6-49AB-BE2F-13D8DC09F087}" destId="{892F052F-CBA9-4F89-80F6-9860D938E5A0}" srcOrd="2" destOrd="0" presId="urn:microsoft.com/office/officeart/2005/8/layout/process3"/>
    <dgm:cxn modelId="{EDC3E666-0148-4FD3-A0C8-8F24C2D073BC}" type="presParOf" srcId="{892F052F-CBA9-4F89-80F6-9860D938E5A0}" destId="{406B478E-5952-4E17-80D6-DB79876AA254}" srcOrd="0" destOrd="0" presId="urn:microsoft.com/office/officeart/2005/8/layout/process3"/>
    <dgm:cxn modelId="{93F8F4BF-E2A5-49D9-B4D4-A4106CF3A45A}" type="presParOf" srcId="{892F052F-CBA9-4F89-80F6-9860D938E5A0}" destId="{6B1E20D5-79E1-4620-AE32-B489F847AF71}" srcOrd="1" destOrd="0" presId="urn:microsoft.com/office/officeart/2005/8/layout/process3"/>
    <dgm:cxn modelId="{647A1D07-B08D-4FE4-BF68-EEDA282C0EC5}" type="presParOf" srcId="{892F052F-CBA9-4F89-80F6-9860D938E5A0}" destId="{CDF01418-C155-488D-8025-625CDC123A85}" srcOrd="2" destOrd="0" presId="urn:microsoft.com/office/officeart/2005/8/layout/process3"/>
    <dgm:cxn modelId="{81E01CEC-21F8-4C3F-BB75-F2E8D2DB3094}" type="presParOf" srcId="{9580E5EB-74D6-49AB-BE2F-13D8DC09F087}" destId="{B7016500-6C6A-47C9-9F00-EF6FD3D89B3E}" srcOrd="3" destOrd="0" presId="urn:microsoft.com/office/officeart/2005/8/layout/process3"/>
    <dgm:cxn modelId="{0CF862BE-6398-4F38-9FCF-E2176849523A}" type="presParOf" srcId="{B7016500-6C6A-47C9-9F00-EF6FD3D89B3E}" destId="{04D54758-5A08-4B0C-A133-DD70D29F41C2}" srcOrd="0" destOrd="0" presId="urn:microsoft.com/office/officeart/2005/8/layout/process3"/>
    <dgm:cxn modelId="{79AC97DB-B8A0-4B97-B0E4-CDAB656F0EAC}" type="presParOf" srcId="{9580E5EB-74D6-49AB-BE2F-13D8DC09F087}" destId="{E5E94B16-60A7-4A0A-BE69-199285278E4E}" srcOrd="4" destOrd="0" presId="urn:microsoft.com/office/officeart/2005/8/layout/process3"/>
    <dgm:cxn modelId="{6383F169-338E-4CB9-AD80-05D2DCB975F1}" type="presParOf" srcId="{E5E94B16-60A7-4A0A-BE69-199285278E4E}" destId="{E504F7C0-E099-41D1-B3D8-A61EED643F20}" srcOrd="0" destOrd="0" presId="urn:microsoft.com/office/officeart/2005/8/layout/process3"/>
    <dgm:cxn modelId="{F3462130-45BF-480D-8A68-94A39F6F7F97}" type="presParOf" srcId="{E5E94B16-60A7-4A0A-BE69-199285278E4E}" destId="{76144B91-E42F-4670-9080-69976091B9AF}" srcOrd="1" destOrd="0" presId="urn:microsoft.com/office/officeart/2005/8/layout/process3"/>
    <dgm:cxn modelId="{4AFE3ABE-3232-4708-AEB7-E50A08B49888}" type="presParOf" srcId="{E5E94B16-60A7-4A0A-BE69-199285278E4E}" destId="{60929740-D920-4955-B074-18C3F6B6355A}"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A67BDC-7A7C-413F-A920-AC5B6059B7D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AB817C35-B1CA-4CF3-9898-E551BEB67C56}">
      <dgm:prSet phldrT="[Text]" custT="1"/>
      <dgm:spPr>
        <a:solidFill>
          <a:schemeClr val="accent4">
            <a:lumMod val="20000"/>
            <a:lumOff val="80000"/>
          </a:schemeClr>
        </a:solidFill>
      </dgm:spPr>
      <dgm:t>
        <a:bodyPr/>
        <a:lstStyle/>
        <a:p>
          <a:r>
            <a:rPr lang="es-ES" sz="1600" noProof="0" dirty="0">
              <a:solidFill>
                <a:srgbClr val="000000"/>
              </a:solidFill>
            </a:rPr>
            <a:t>Traducción	</a:t>
          </a:r>
        </a:p>
      </dgm:t>
    </dgm:pt>
    <dgm:pt modelId="{3C001C0E-6F59-40C2-A1CF-DF1F7D9E8548}" type="parTrans" cxnId="{155CE90A-6D1A-46A4-AA7A-6BADFB0E876D}">
      <dgm:prSet/>
      <dgm:spPr/>
      <dgm:t>
        <a:bodyPr/>
        <a:lstStyle/>
        <a:p>
          <a:endParaRPr lang="es-ES" sz="2400" noProof="0" dirty="0"/>
        </a:p>
      </dgm:t>
    </dgm:pt>
    <dgm:pt modelId="{FFDACDE2-3847-4580-BACC-B164854532B8}" type="sibTrans" cxnId="{155CE90A-6D1A-46A4-AA7A-6BADFB0E876D}">
      <dgm:prSet/>
      <dgm:spPr/>
      <dgm:t>
        <a:bodyPr/>
        <a:lstStyle/>
        <a:p>
          <a:endParaRPr lang="es-ES" sz="2400" noProof="0" dirty="0"/>
        </a:p>
      </dgm:t>
    </dgm:pt>
    <dgm:pt modelId="{60CA3ED4-4291-43F4-87C1-6CF032A192CC}">
      <dgm:prSet phldrT="[Text]" custT="1"/>
      <dgm:spPr>
        <a:solidFill>
          <a:schemeClr val="accent4">
            <a:alpha val="90000"/>
          </a:schemeClr>
        </a:solidFill>
      </dgm:spPr>
      <dgm:t>
        <a:bodyPr/>
        <a:lstStyle/>
        <a:p>
          <a:r>
            <a:rPr lang="es-ES" sz="1600" noProof="0" dirty="0"/>
            <a:t>Hecha por traductores profesiona-les</a:t>
          </a:r>
        </a:p>
      </dgm:t>
    </dgm:pt>
    <dgm:pt modelId="{347B1076-60D9-4952-845E-AC37E601116E}" type="parTrans" cxnId="{24328C9D-0818-4F75-802F-ACBB82CA6684}">
      <dgm:prSet/>
      <dgm:spPr/>
      <dgm:t>
        <a:bodyPr/>
        <a:lstStyle/>
        <a:p>
          <a:endParaRPr lang="es-ES" sz="2400" noProof="0" dirty="0"/>
        </a:p>
      </dgm:t>
    </dgm:pt>
    <dgm:pt modelId="{49793361-4DE6-431E-8418-2B250E28D2F8}" type="sibTrans" cxnId="{24328C9D-0818-4F75-802F-ACBB82CA6684}">
      <dgm:prSet/>
      <dgm:spPr/>
      <dgm:t>
        <a:bodyPr/>
        <a:lstStyle/>
        <a:p>
          <a:endParaRPr lang="es-ES" sz="2400" noProof="0" dirty="0"/>
        </a:p>
      </dgm:t>
    </dgm:pt>
    <dgm:pt modelId="{5EA4E0B2-451B-4D66-ABD6-6A43461E39C8}">
      <dgm:prSet phldrT="[Text]" custT="1"/>
      <dgm:spPr>
        <a:solidFill>
          <a:srgbClr val="00B050"/>
        </a:solidFill>
      </dgm:spPr>
      <dgm:t>
        <a:bodyPr/>
        <a:lstStyle/>
        <a:p>
          <a:r>
            <a:rPr lang="es-ES" sz="1600" noProof="0" dirty="0">
              <a:solidFill>
                <a:srgbClr val="000000"/>
              </a:solidFill>
            </a:rPr>
            <a:t>Relectura</a:t>
          </a:r>
        </a:p>
      </dgm:t>
    </dgm:pt>
    <dgm:pt modelId="{08917702-86DD-471B-B58E-09CF93A952E2}" type="parTrans" cxnId="{991E0285-5BA0-42EF-834C-7F6CE111C166}">
      <dgm:prSet/>
      <dgm:spPr/>
      <dgm:t>
        <a:bodyPr/>
        <a:lstStyle/>
        <a:p>
          <a:endParaRPr lang="es-ES" sz="2400" noProof="0" dirty="0"/>
        </a:p>
      </dgm:t>
    </dgm:pt>
    <dgm:pt modelId="{FEA143E5-03AD-427D-8D96-3D6D7C911CBF}" type="sibTrans" cxnId="{991E0285-5BA0-42EF-834C-7F6CE111C166}">
      <dgm:prSet/>
      <dgm:spPr/>
      <dgm:t>
        <a:bodyPr/>
        <a:lstStyle/>
        <a:p>
          <a:endParaRPr lang="es-ES" sz="2400" noProof="0" dirty="0"/>
        </a:p>
      </dgm:t>
    </dgm:pt>
    <dgm:pt modelId="{0A76EB55-0B28-47BD-AE00-D73EBCD5EDA7}">
      <dgm:prSet phldrT="[Text]" custT="1"/>
      <dgm:spPr>
        <a:solidFill>
          <a:srgbClr val="92D050">
            <a:alpha val="90000"/>
          </a:srgbClr>
        </a:solidFill>
      </dgm:spPr>
      <dgm:t>
        <a:bodyPr/>
        <a:lstStyle/>
        <a:p>
          <a:r>
            <a:rPr lang="es-ES" sz="1600" noProof="0" dirty="0">
              <a:solidFill>
                <a:srgbClr val="000000"/>
              </a:solidFill>
            </a:rPr>
            <a:t>El equipo de traducción se reúne con los correctores con comentarios sobre la traducción</a:t>
          </a:r>
        </a:p>
      </dgm:t>
    </dgm:pt>
    <dgm:pt modelId="{B8C8901D-5FDB-43E7-B9E2-E40703928B33}" type="parTrans" cxnId="{5851EAAA-3F59-4C50-AF03-C03FE80EBE85}">
      <dgm:prSet/>
      <dgm:spPr/>
      <dgm:t>
        <a:bodyPr/>
        <a:lstStyle/>
        <a:p>
          <a:endParaRPr lang="es-ES" sz="2400" noProof="0" dirty="0"/>
        </a:p>
      </dgm:t>
    </dgm:pt>
    <dgm:pt modelId="{07215148-9300-416C-8DC7-6F6A0EE5ED97}" type="sibTrans" cxnId="{5851EAAA-3F59-4C50-AF03-C03FE80EBE85}">
      <dgm:prSet/>
      <dgm:spPr/>
      <dgm:t>
        <a:bodyPr/>
        <a:lstStyle/>
        <a:p>
          <a:endParaRPr lang="es-ES" sz="2400" noProof="0" dirty="0"/>
        </a:p>
      </dgm:t>
    </dgm:pt>
    <dgm:pt modelId="{CB60B143-CBDA-4F4F-A618-35BA7032D533}">
      <dgm:prSet phldrT="[Text]" custT="1"/>
      <dgm:spPr/>
      <dgm:t>
        <a:bodyPr/>
        <a:lstStyle/>
        <a:p>
          <a:r>
            <a:rPr lang="es-ES" sz="1600" noProof="0" dirty="0"/>
            <a:t>Decisión</a:t>
          </a:r>
        </a:p>
      </dgm:t>
    </dgm:pt>
    <dgm:pt modelId="{9A1F5ABF-9880-43E0-B56F-238A20E62EED}" type="parTrans" cxnId="{2F14A968-BF03-436B-B5ED-936C98EE7CBC}">
      <dgm:prSet/>
      <dgm:spPr/>
      <dgm:t>
        <a:bodyPr/>
        <a:lstStyle/>
        <a:p>
          <a:endParaRPr lang="es-ES" sz="2400" noProof="0" dirty="0"/>
        </a:p>
      </dgm:t>
    </dgm:pt>
    <dgm:pt modelId="{8398D0D5-B2C4-4A9A-9012-35D80DB98CA9}" type="sibTrans" cxnId="{2F14A968-BF03-436B-B5ED-936C98EE7CBC}">
      <dgm:prSet/>
      <dgm:spPr/>
      <dgm:t>
        <a:bodyPr/>
        <a:lstStyle/>
        <a:p>
          <a:endParaRPr lang="es-ES" sz="2400" noProof="0" dirty="0"/>
        </a:p>
      </dgm:t>
    </dgm:pt>
    <dgm:pt modelId="{3F4C3242-F436-427C-9BEE-0DFD1E92F8CB}">
      <dgm:prSet phldrT="[Text]" custT="1"/>
      <dgm:spPr/>
      <dgm:t>
        <a:bodyPr/>
        <a:lstStyle/>
        <a:p>
          <a:r>
            <a:rPr lang="es-ES" sz="1600" noProof="0" dirty="0"/>
            <a:t>Un “juez” decide si hay que adaptar los cambios aportados o no</a:t>
          </a:r>
        </a:p>
      </dgm:t>
    </dgm:pt>
    <dgm:pt modelId="{E533963E-2AC2-4A81-8693-7F2A75BBE1BA}" type="parTrans" cxnId="{5C9A8A08-D734-4FC4-8474-FA5786A023CE}">
      <dgm:prSet/>
      <dgm:spPr/>
      <dgm:t>
        <a:bodyPr/>
        <a:lstStyle/>
        <a:p>
          <a:endParaRPr lang="es-ES" sz="2400" noProof="0" dirty="0"/>
        </a:p>
      </dgm:t>
    </dgm:pt>
    <dgm:pt modelId="{78806F70-AA51-4B42-A678-ED05958D67C8}" type="sibTrans" cxnId="{5C9A8A08-D734-4FC4-8474-FA5786A023CE}">
      <dgm:prSet/>
      <dgm:spPr/>
      <dgm:t>
        <a:bodyPr/>
        <a:lstStyle/>
        <a:p>
          <a:endParaRPr lang="es-ES" sz="2400" noProof="0" dirty="0"/>
        </a:p>
      </dgm:t>
    </dgm:pt>
    <dgm:pt modelId="{7B101994-D8A9-47EC-B3E4-61783EB3B2D3}">
      <dgm:prSet custT="1"/>
      <dgm:spPr>
        <a:solidFill>
          <a:schemeClr val="bg1">
            <a:lumMod val="65000"/>
          </a:schemeClr>
        </a:solidFill>
      </dgm:spPr>
      <dgm:t>
        <a:bodyPr/>
        <a:lstStyle/>
        <a:p>
          <a:r>
            <a:rPr lang="es-ES" sz="1600" noProof="0" dirty="0">
              <a:solidFill>
                <a:srgbClr val="000000"/>
              </a:solidFill>
            </a:rPr>
            <a:t>Prueba previa</a:t>
          </a:r>
        </a:p>
      </dgm:t>
    </dgm:pt>
    <dgm:pt modelId="{05FC9F2F-CAAB-4213-8810-29F4D49060AA}" type="parTrans" cxnId="{A70335AE-F35A-4F82-B1B5-61A1D4F65DE5}">
      <dgm:prSet/>
      <dgm:spPr/>
      <dgm:t>
        <a:bodyPr/>
        <a:lstStyle/>
        <a:p>
          <a:endParaRPr lang="es-ES" sz="2400" noProof="0" dirty="0"/>
        </a:p>
      </dgm:t>
    </dgm:pt>
    <dgm:pt modelId="{E6CDEA3E-6C38-40D1-93F0-E4BA3C60D50A}" type="sibTrans" cxnId="{A70335AE-F35A-4F82-B1B5-61A1D4F65DE5}">
      <dgm:prSet/>
      <dgm:spPr/>
      <dgm:t>
        <a:bodyPr/>
        <a:lstStyle/>
        <a:p>
          <a:endParaRPr lang="es-ES" sz="2400" noProof="0" dirty="0"/>
        </a:p>
      </dgm:t>
    </dgm:pt>
    <dgm:pt modelId="{90FB6677-9ABD-4D6D-B1FB-6FC6CC48002F}">
      <dgm:prSet custT="1"/>
      <dgm:spPr>
        <a:solidFill>
          <a:schemeClr val="accent5">
            <a:lumMod val="20000"/>
            <a:lumOff val="80000"/>
          </a:schemeClr>
        </a:solidFill>
      </dgm:spPr>
      <dgm:t>
        <a:bodyPr/>
        <a:lstStyle/>
        <a:p>
          <a:r>
            <a:rPr lang="es-ES" sz="1600" noProof="0" dirty="0">
              <a:solidFill>
                <a:srgbClr val="000000"/>
              </a:solidFill>
            </a:rPr>
            <a:t>Documentación</a:t>
          </a:r>
        </a:p>
      </dgm:t>
    </dgm:pt>
    <dgm:pt modelId="{AD832238-B96D-4625-9C06-553F71F86CE3}" type="parTrans" cxnId="{7210775E-BF4D-467D-870B-F25A9D4133D8}">
      <dgm:prSet/>
      <dgm:spPr/>
      <dgm:t>
        <a:bodyPr/>
        <a:lstStyle/>
        <a:p>
          <a:endParaRPr lang="es-ES" sz="2400" noProof="0" dirty="0"/>
        </a:p>
      </dgm:t>
    </dgm:pt>
    <dgm:pt modelId="{36417FE3-7BAE-49FC-80EF-412B170C1045}" type="sibTrans" cxnId="{7210775E-BF4D-467D-870B-F25A9D4133D8}">
      <dgm:prSet/>
      <dgm:spPr/>
      <dgm:t>
        <a:bodyPr/>
        <a:lstStyle/>
        <a:p>
          <a:endParaRPr lang="es-ES" sz="2400" noProof="0" dirty="0"/>
        </a:p>
      </dgm:t>
    </dgm:pt>
    <dgm:pt modelId="{92BBC357-95A9-4204-AA88-B7EAEF6D4F5A}">
      <dgm:prSet phldrT="[Text]" custT="1"/>
      <dgm:spPr>
        <a:solidFill>
          <a:schemeClr val="accent4">
            <a:alpha val="90000"/>
          </a:schemeClr>
        </a:solidFill>
      </dgm:spPr>
      <dgm:t>
        <a:bodyPr/>
        <a:lstStyle/>
        <a:p>
          <a:r>
            <a:rPr lang="es-ES" sz="1600" noProof="0" dirty="0"/>
            <a:t>Basada en las fichas de traducción</a:t>
          </a:r>
        </a:p>
      </dgm:t>
    </dgm:pt>
    <dgm:pt modelId="{A17CBCA0-B62F-45B9-9D5F-E95B9A9FDF84}" type="parTrans" cxnId="{27FBC215-870E-46CD-9ECC-8D727DD39F11}">
      <dgm:prSet/>
      <dgm:spPr/>
      <dgm:t>
        <a:bodyPr/>
        <a:lstStyle/>
        <a:p>
          <a:endParaRPr lang="es-ES" sz="2400" noProof="0" dirty="0"/>
        </a:p>
      </dgm:t>
    </dgm:pt>
    <dgm:pt modelId="{7842771B-AC70-4250-8868-9D0E5107B874}" type="sibTrans" cxnId="{27FBC215-870E-46CD-9ECC-8D727DD39F11}">
      <dgm:prSet/>
      <dgm:spPr/>
      <dgm:t>
        <a:bodyPr/>
        <a:lstStyle/>
        <a:p>
          <a:endParaRPr lang="es-ES" sz="2400" noProof="0" dirty="0"/>
        </a:p>
      </dgm:t>
    </dgm:pt>
    <dgm:pt modelId="{A73BA453-C101-4285-A5FF-208EE6D11965}">
      <dgm:prSet custT="1"/>
      <dgm:spPr>
        <a:solidFill>
          <a:srgbClr val="000000">
            <a:alpha val="90000"/>
          </a:srgbClr>
        </a:solidFill>
      </dgm:spPr>
      <dgm:t>
        <a:bodyPr/>
        <a:lstStyle/>
        <a:p>
          <a:r>
            <a:rPr lang="es-ES" sz="1600" noProof="0" dirty="0">
              <a:solidFill>
                <a:schemeClr val="bg1"/>
              </a:solidFill>
            </a:rPr>
            <a:t>Evaluación para verificar si la lengua objetivo es el reflejo de la lengua original </a:t>
          </a:r>
        </a:p>
      </dgm:t>
    </dgm:pt>
    <dgm:pt modelId="{588A57A4-D832-4B2B-A64E-C06140ADCE38}" type="parTrans" cxnId="{5A930B40-859C-4E9C-8906-7C9038E5B529}">
      <dgm:prSet/>
      <dgm:spPr/>
      <dgm:t>
        <a:bodyPr/>
        <a:lstStyle/>
        <a:p>
          <a:endParaRPr lang="es-ES" sz="2400" noProof="0" dirty="0"/>
        </a:p>
      </dgm:t>
    </dgm:pt>
    <dgm:pt modelId="{E090CF76-6C39-4686-AD29-65141E425E2E}" type="sibTrans" cxnId="{5A930B40-859C-4E9C-8906-7C9038E5B529}">
      <dgm:prSet/>
      <dgm:spPr/>
      <dgm:t>
        <a:bodyPr/>
        <a:lstStyle/>
        <a:p>
          <a:endParaRPr lang="es-ES" sz="2400" noProof="0" dirty="0"/>
        </a:p>
      </dgm:t>
    </dgm:pt>
    <dgm:pt modelId="{C2422C7E-5CD2-46A5-8F41-F1B6B56B0701}">
      <dgm:prSet custT="1"/>
      <dgm:spPr>
        <a:solidFill>
          <a:schemeClr val="accent5">
            <a:alpha val="90000"/>
          </a:schemeClr>
        </a:solidFill>
      </dgm:spPr>
      <dgm:t>
        <a:bodyPr/>
        <a:lstStyle/>
        <a:p>
          <a:pPr marL="0" indent="0" algn="l"/>
          <a:r>
            <a:rPr lang="es-ES" sz="1600" noProof="0" dirty="0">
              <a:solidFill>
                <a:schemeClr val="bg2"/>
              </a:solidFill>
            </a:rPr>
            <a:t>Toma de decisión en cada etapa documenta-da para referencia por los diseñadores y los analistas. </a:t>
          </a:r>
        </a:p>
      </dgm:t>
    </dgm:pt>
    <dgm:pt modelId="{A19DA3F6-A0C1-4272-86E0-96781581866A}" type="parTrans" cxnId="{D1B5D072-5B03-4B7D-835D-78433496E60F}">
      <dgm:prSet/>
      <dgm:spPr/>
      <dgm:t>
        <a:bodyPr/>
        <a:lstStyle/>
        <a:p>
          <a:endParaRPr lang="es-ES" sz="2400" noProof="0" dirty="0"/>
        </a:p>
      </dgm:t>
    </dgm:pt>
    <dgm:pt modelId="{EC6CFC41-5503-4C09-A17E-7E55142A0AE7}" type="sibTrans" cxnId="{D1B5D072-5B03-4B7D-835D-78433496E60F}">
      <dgm:prSet/>
      <dgm:spPr/>
      <dgm:t>
        <a:bodyPr/>
        <a:lstStyle/>
        <a:p>
          <a:endParaRPr lang="es-ES" sz="2400" noProof="0" dirty="0"/>
        </a:p>
      </dgm:t>
    </dgm:pt>
    <dgm:pt modelId="{65044E4B-F4A4-4D03-AFCB-B15BBBFFD91E}" type="pres">
      <dgm:prSet presAssocID="{C8A67BDC-7A7C-413F-A920-AC5B6059B7DC}" presName="Name0" presStyleCnt="0">
        <dgm:presLayoutVars>
          <dgm:dir/>
          <dgm:animLvl val="lvl"/>
          <dgm:resizeHandles val="exact"/>
        </dgm:presLayoutVars>
      </dgm:prSet>
      <dgm:spPr/>
    </dgm:pt>
    <dgm:pt modelId="{A49391A9-4C06-4E97-9EAD-71B6E5C42D51}" type="pres">
      <dgm:prSet presAssocID="{AB817C35-B1CA-4CF3-9898-E551BEB67C56}" presName="composite" presStyleCnt="0"/>
      <dgm:spPr/>
    </dgm:pt>
    <dgm:pt modelId="{10BF8707-E81F-48A4-8A94-C871953F35E6}" type="pres">
      <dgm:prSet presAssocID="{AB817C35-B1CA-4CF3-9898-E551BEB67C56}" presName="parTx" presStyleLbl="alignNode1" presStyleIdx="0" presStyleCnt="5">
        <dgm:presLayoutVars>
          <dgm:chMax val="0"/>
          <dgm:chPref val="0"/>
          <dgm:bulletEnabled val="1"/>
        </dgm:presLayoutVars>
      </dgm:prSet>
      <dgm:spPr/>
    </dgm:pt>
    <dgm:pt modelId="{3774AB14-C8B2-4609-826D-8AE9F466FDCF}" type="pres">
      <dgm:prSet presAssocID="{AB817C35-B1CA-4CF3-9898-E551BEB67C56}" presName="desTx" presStyleLbl="alignAccFollowNode1" presStyleIdx="0" presStyleCnt="5" custScaleX="122269" custScaleY="100000">
        <dgm:presLayoutVars>
          <dgm:bulletEnabled val="1"/>
        </dgm:presLayoutVars>
      </dgm:prSet>
      <dgm:spPr/>
    </dgm:pt>
    <dgm:pt modelId="{94EF74F3-FFEF-4586-B8BC-66D1261904BE}" type="pres">
      <dgm:prSet presAssocID="{FFDACDE2-3847-4580-BACC-B164854532B8}" presName="space" presStyleCnt="0"/>
      <dgm:spPr/>
    </dgm:pt>
    <dgm:pt modelId="{77A19DAD-CB2E-48AF-ABBB-921D35159AF9}" type="pres">
      <dgm:prSet presAssocID="{5EA4E0B2-451B-4D66-ABD6-6A43461E39C8}" presName="composite" presStyleCnt="0"/>
      <dgm:spPr/>
    </dgm:pt>
    <dgm:pt modelId="{13C5BD63-36E5-4026-9EAA-A5896F81E55D}" type="pres">
      <dgm:prSet presAssocID="{5EA4E0B2-451B-4D66-ABD6-6A43461E39C8}" presName="parTx" presStyleLbl="alignNode1" presStyleIdx="1" presStyleCnt="5">
        <dgm:presLayoutVars>
          <dgm:chMax val="0"/>
          <dgm:chPref val="0"/>
          <dgm:bulletEnabled val="1"/>
        </dgm:presLayoutVars>
      </dgm:prSet>
      <dgm:spPr/>
    </dgm:pt>
    <dgm:pt modelId="{1D262348-A78C-4E00-A7EC-3ED87980AB2E}" type="pres">
      <dgm:prSet presAssocID="{5EA4E0B2-451B-4D66-ABD6-6A43461E39C8}" presName="desTx" presStyleLbl="alignAccFollowNode1" presStyleIdx="1" presStyleCnt="5" custLinFactNeighborX="3081" custLinFactNeighborY="6287">
        <dgm:presLayoutVars>
          <dgm:bulletEnabled val="1"/>
        </dgm:presLayoutVars>
      </dgm:prSet>
      <dgm:spPr/>
    </dgm:pt>
    <dgm:pt modelId="{559A4603-727E-4C93-A57C-0E16CC482B6D}" type="pres">
      <dgm:prSet presAssocID="{FEA143E5-03AD-427D-8D96-3D6D7C911CBF}" presName="space" presStyleCnt="0"/>
      <dgm:spPr/>
    </dgm:pt>
    <dgm:pt modelId="{56FF38AF-BA97-44C1-8C1F-21628E7DFB53}" type="pres">
      <dgm:prSet presAssocID="{CB60B143-CBDA-4F4F-A618-35BA7032D533}" presName="composite" presStyleCnt="0"/>
      <dgm:spPr/>
    </dgm:pt>
    <dgm:pt modelId="{FF401B55-FE4B-41AF-A30D-38B844AD8F51}" type="pres">
      <dgm:prSet presAssocID="{CB60B143-CBDA-4F4F-A618-35BA7032D533}" presName="parTx" presStyleLbl="alignNode1" presStyleIdx="2" presStyleCnt="5">
        <dgm:presLayoutVars>
          <dgm:chMax val="0"/>
          <dgm:chPref val="0"/>
          <dgm:bulletEnabled val="1"/>
        </dgm:presLayoutVars>
      </dgm:prSet>
      <dgm:spPr/>
    </dgm:pt>
    <dgm:pt modelId="{9260FAB0-9CF5-4BC7-A69E-548506965013}" type="pres">
      <dgm:prSet presAssocID="{CB60B143-CBDA-4F4F-A618-35BA7032D533}" presName="desTx" presStyleLbl="alignAccFollowNode1" presStyleIdx="2" presStyleCnt="5">
        <dgm:presLayoutVars>
          <dgm:bulletEnabled val="1"/>
        </dgm:presLayoutVars>
      </dgm:prSet>
      <dgm:spPr/>
    </dgm:pt>
    <dgm:pt modelId="{A0353AA5-CFFF-4B84-95AB-571B91171DFE}" type="pres">
      <dgm:prSet presAssocID="{8398D0D5-B2C4-4A9A-9012-35D80DB98CA9}" presName="space" presStyleCnt="0"/>
      <dgm:spPr/>
    </dgm:pt>
    <dgm:pt modelId="{EEC4E684-3688-495F-9DBE-ADE27C81C20E}" type="pres">
      <dgm:prSet presAssocID="{7B101994-D8A9-47EC-B3E4-61783EB3B2D3}" presName="composite" presStyleCnt="0"/>
      <dgm:spPr/>
    </dgm:pt>
    <dgm:pt modelId="{7789B757-A067-43D7-893B-3C1D4B724DB6}" type="pres">
      <dgm:prSet presAssocID="{7B101994-D8A9-47EC-B3E4-61783EB3B2D3}" presName="parTx" presStyleLbl="alignNode1" presStyleIdx="3" presStyleCnt="5">
        <dgm:presLayoutVars>
          <dgm:chMax val="0"/>
          <dgm:chPref val="0"/>
          <dgm:bulletEnabled val="1"/>
        </dgm:presLayoutVars>
      </dgm:prSet>
      <dgm:spPr/>
    </dgm:pt>
    <dgm:pt modelId="{93F499D2-9267-431D-9F49-835BCCE36570}" type="pres">
      <dgm:prSet presAssocID="{7B101994-D8A9-47EC-B3E4-61783EB3B2D3}" presName="desTx" presStyleLbl="alignAccFollowNode1" presStyleIdx="3" presStyleCnt="5" custLinFactNeighborX="4622" custLinFactNeighborY="4779">
        <dgm:presLayoutVars>
          <dgm:bulletEnabled val="1"/>
        </dgm:presLayoutVars>
      </dgm:prSet>
      <dgm:spPr/>
    </dgm:pt>
    <dgm:pt modelId="{54C14B6A-521C-4163-A1DF-B0942425063E}" type="pres">
      <dgm:prSet presAssocID="{E6CDEA3E-6C38-40D1-93F0-E4BA3C60D50A}" presName="space" presStyleCnt="0"/>
      <dgm:spPr/>
    </dgm:pt>
    <dgm:pt modelId="{903A792E-0C48-442A-82D8-017F55BF19D6}" type="pres">
      <dgm:prSet presAssocID="{90FB6677-9ABD-4D6D-B1FB-6FC6CC48002F}" presName="composite" presStyleCnt="0"/>
      <dgm:spPr/>
    </dgm:pt>
    <dgm:pt modelId="{76AE84F7-9C9F-4072-B060-34E25566AC20}" type="pres">
      <dgm:prSet presAssocID="{90FB6677-9ABD-4D6D-B1FB-6FC6CC48002F}" presName="parTx" presStyleLbl="alignNode1" presStyleIdx="4" presStyleCnt="5" custScaleX="108018">
        <dgm:presLayoutVars>
          <dgm:chMax val="0"/>
          <dgm:chPref val="0"/>
          <dgm:bulletEnabled val="1"/>
        </dgm:presLayoutVars>
      </dgm:prSet>
      <dgm:spPr/>
    </dgm:pt>
    <dgm:pt modelId="{667E4633-C424-47D3-B04A-D998CEA1C707}" type="pres">
      <dgm:prSet presAssocID="{90FB6677-9ABD-4D6D-B1FB-6FC6CC48002F}" presName="desTx" presStyleLbl="alignAccFollowNode1" presStyleIdx="4" presStyleCnt="5" custScaleX="114412">
        <dgm:presLayoutVars>
          <dgm:bulletEnabled val="1"/>
        </dgm:presLayoutVars>
      </dgm:prSet>
      <dgm:spPr/>
    </dgm:pt>
  </dgm:ptLst>
  <dgm:cxnLst>
    <dgm:cxn modelId="{5C9A8A08-D734-4FC4-8474-FA5786A023CE}" srcId="{CB60B143-CBDA-4F4F-A618-35BA7032D533}" destId="{3F4C3242-F436-427C-9BEE-0DFD1E92F8CB}" srcOrd="0" destOrd="0" parTransId="{E533963E-2AC2-4A81-8693-7F2A75BBE1BA}" sibTransId="{78806F70-AA51-4B42-A678-ED05958D67C8}"/>
    <dgm:cxn modelId="{155CE90A-6D1A-46A4-AA7A-6BADFB0E876D}" srcId="{C8A67BDC-7A7C-413F-A920-AC5B6059B7DC}" destId="{AB817C35-B1CA-4CF3-9898-E551BEB67C56}" srcOrd="0" destOrd="0" parTransId="{3C001C0E-6F59-40C2-A1CF-DF1F7D9E8548}" sibTransId="{FFDACDE2-3847-4580-BACC-B164854532B8}"/>
    <dgm:cxn modelId="{27FBC215-870E-46CD-9ECC-8D727DD39F11}" srcId="{AB817C35-B1CA-4CF3-9898-E551BEB67C56}" destId="{92BBC357-95A9-4204-AA88-B7EAEF6D4F5A}" srcOrd="1" destOrd="0" parTransId="{A17CBCA0-B62F-45B9-9D5F-E95B9A9FDF84}" sibTransId="{7842771B-AC70-4250-8868-9D0E5107B874}"/>
    <dgm:cxn modelId="{05953C16-CC1A-4693-82FC-397D1C332A45}" type="presOf" srcId="{0A76EB55-0B28-47BD-AE00-D73EBCD5EDA7}" destId="{1D262348-A78C-4E00-A7EC-3ED87980AB2E}" srcOrd="0" destOrd="0" presId="urn:microsoft.com/office/officeart/2005/8/layout/hList1"/>
    <dgm:cxn modelId="{1E07681E-9418-4004-9D2E-D43A67EAEA79}" type="presOf" srcId="{C8A67BDC-7A7C-413F-A920-AC5B6059B7DC}" destId="{65044E4B-F4A4-4D03-AFCB-B15BBBFFD91E}" srcOrd="0" destOrd="0" presId="urn:microsoft.com/office/officeart/2005/8/layout/hList1"/>
    <dgm:cxn modelId="{7B20682C-777F-49E7-9489-0352EA0607C1}" type="presOf" srcId="{90FB6677-9ABD-4D6D-B1FB-6FC6CC48002F}" destId="{76AE84F7-9C9F-4072-B060-34E25566AC20}" srcOrd="0" destOrd="0" presId="urn:microsoft.com/office/officeart/2005/8/layout/hList1"/>
    <dgm:cxn modelId="{5A930B40-859C-4E9C-8906-7C9038E5B529}" srcId="{7B101994-D8A9-47EC-B3E4-61783EB3B2D3}" destId="{A73BA453-C101-4285-A5FF-208EE6D11965}" srcOrd="0" destOrd="0" parTransId="{588A57A4-D832-4B2B-A64E-C06140ADCE38}" sibTransId="{E090CF76-6C39-4686-AD29-65141E425E2E}"/>
    <dgm:cxn modelId="{7210775E-BF4D-467D-870B-F25A9D4133D8}" srcId="{C8A67BDC-7A7C-413F-A920-AC5B6059B7DC}" destId="{90FB6677-9ABD-4D6D-B1FB-6FC6CC48002F}" srcOrd="4" destOrd="0" parTransId="{AD832238-B96D-4625-9C06-553F71F86CE3}" sibTransId="{36417FE3-7BAE-49FC-80EF-412B170C1045}"/>
    <dgm:cxn modelId="{49982546-FD69-46C5-8857-A1BB1994A3C3}" type="presOf" srcId="{92BBC357-95A9-4204-AA88-B7EAEF6D4F5A}" destId="{3774AB14-C8B2-4609-826D-8AE9F466FDCF}" srcOrd="0" destOrd="1" presId="urn:microsoft.com/office/officeart/2005/8/layout/hList1"/>
    <dgm:cxn modelId="{2F14A968-BF03-436B-B5ED-936C98EE7CBC}" srcId="{C8A67BDC-7A7C-413F-A920-AC5B6059B7DC}" destId="{CB60B143-CBDA-4F4F-A618-35BA7032D533}" srcOrd="2" destOrd="0" parTransId="{9A1F5ABF-9880-43E0-B56F-238A20E62EED}" sibTransId="{8398D0D5-B2C4-4A9A-9012-35D80DB98CA9}"/>
    <dgm:cxn modelId="{6F68BF68-8C2C-4B9F-9BD1-C4D24AC0536E}" type="presOf" srcId="{A73BA453-C101-4285-A5FF-208EE6D11965}" destId="{93F499D2-9267-431D-9F49-835BCCE36570}" srcOrd="0" destOrd="0" presId="urn:microsoft.com/office/officeart/2005/8/layout/hList1"/>
    <dgm:cxn modelId="{BDE3B76D-5516-4436-BBB2-7D48E58E2BF0}" type="presOf" srcId="{C2422C7E-5CD2-46A5-8F41-F1B6B56B0701}" destId="{667E4633-C424-47D3-B04A-D998CEA1C707}" srcOrd="0" destOrd="0" presId="urn:microsoft.com/office/officeart/2005/8/layout/hList1"/>
    <dgm:cxn modelId="{0BFBC051-32D6-49ED-9A66-9E2670B7F327}" type="presOf" srcId="{60CA3ED4-4291-43F4-87C1-6CF032A192CC}" destId="{3774AB14-C8B2-4609-826D-8AE9F466FDCF}" srcOrd="0" destOrd="0" presId="urn:microsoft.com/office/officeart/2005/8/layout/hList1"/>
    <dgm:cxn modelId="{D1B5D072-5B03-4B7D-835D-78433496E60F}" srcId="{90FB6677-9ABD-4D6D-B1FB-6FC6CC48002F}" destId="{C2422C7E-5CD2-46A5-8F41-F1B6B56B0701}" srcOrd="0" destOrd="0" parTransId="{A19DA3F6-A0C1-4272-86E0-96781581866A}" sibTransId="{EC6CFC41-5503-4C09-A17E-7E55142A0AE7}"/>
    <dgm:cxn modelId="{991E0285-5BA0-42EF-834C-7F6CE111C166}" srcId="{C8A67BDC-7A7C-413F-A920-AC5B6059B7DC}" destId="{5EA4E0B2-451B-4D66-ABD6-6A43461E39C8}" srcOrd="1" destOrd="0" parTransId="{08917702-86DD-471B-B58E-09CF93A952E2}" sibTransId="{FEA143E5-03AD-427D-8D96-3D6D7C911CBF}"/>
    <dgm:cxn modelId="{24328C9D-0818-4F75-802F-ACBB82CA6684}" srcId="{AB817C35-B1CA-4CF3-9898-E551BEB67C56}" destId="{60CA3ED4-4291-43F4-87C1-6CF032A192CC}" srcOrd="0" destOrd="0" parTransId="{347B1076-60D9-4952-845E-AC37E601116E}" sibTransId="{49793361-4DE6-431E-8418-2B250E28D2F8}"/>
    <dgm:cxn modelId="{F40610A6-F670-450E-AA84-C9A0DCEC798D}" type="presOf" srcId="{3F4C3242-F436-427C-9BEE-0DFD1E92F8CB}" destId="{9260FAB0-9CF5-4BC7-A69E-548506965013}" srcOrd="0" destOrd="0" presId="urn:microsoft.com/office/officeart/2005/8/layout/hList1"/>
    <dgm:cxn modelId="{5851EAAA-3F59-4C50-AF03-C03FE80EBE85}" srcId="{5EA4E0B2-451B-4D66-ABD6-6A43461E39C8}" destId="{0A76EB55-0B28-47BD-AE00-D73EBCD5EDA7}" srcOrd="0" destOrd="0" parTransId="{B8C8901D-5FDB-43E7-B9E2-E40703928B33}" sibTransId="{07215148-9300-416C-8DC7-6F6A0EE5ED97}"/>
    <dgm:cxn modelId="{A70335AE-F35A-4F82-B1B5-61A1D4F65DE5}" srcId="{C8A67BDC-7A7C-413F-A920-AC5B6059B7DC}" destId="{7B101994-D8A9-47EC-B3E4-61783EB3B2D3}" srcOrd="3" destOrd="0" parTransId="{05FC9F2F-CAAB-4213-8810-29F4D49060AA}" sibTransId="{E6CDEA3E-6C38-40D1-93F0-E4BA3C60D50A}"/>
    <dgm:cxn modelId="{5F4E9EB5-66FF-4F54-A83F-01D4996274D3}" type="presOf" srcId="{CB60B143-CBDA-4F4F-A618-35BA7032D533}" destId="{FF401B55-FE4B-41AF-A30D-38B844AD8F51}" srcOrd="0" destOrd="0" presId="urn:microsoft.com/office/officeart/2005/8/layout/hList1"/>
    <dgm:cxn modelId="{BB0802CB-CC6E-45F6-8FF8-3681C3DD3E3B}" type="presOf" srcId="{7B101994-D8A9-47EC-B3E4-61783EB3B2D3}" destId="{7789B757-A067-43D7-893B-3C1D4B724DB6}" srcOrd="0" destOrd="0" presId="urn:microsoft.com/office/officeart/2005/8/layout/hList1"/>
    <dgm:cxn modelId="{575785DA-9428-4DBC-AA63-B8DF62CF98D8}" type="presOf" srcId="{AB817C35-B1CA-4CF3-9898-E551BEB67C56}" destId="{10BF8707-E81F-48A4-8A94-C871953F35E6}" srcOrd="0" destOrd="0" presId="urn:microsoft.com/office/officeart/2005/8/layout/hList1"/>
    <dgm:cxn modelId="{4C34C7F0-D825-4AEA-9236-7768907ECD20}" type="presOf" srcId="{5EA4E0B2-451B-4D66-ABD6-6A43461E39C8}" destId="{13C5BD63-36E5-4026-9EAA-A5896F81E55D}" srcOrd="0" destOrd="0" presId="urn:microsoft.com/office/officeart/2005/8/layout/hList1"/>
    <dgm:cxn modelId="{16A19450-253F-4702-A133-3E891AEBFAC1}" type="presParOf" srcId="{65044E4B-F4A4-4D03-AFCB-B15BBBFFD91E}" destId="{A49391A9-4C06-4E97-9EAD-71B6E5C42D51}" srcOrd="0" destOrd="0" presId="urn:microsoft.com/office/officeart/2005/8/layout/hList1"/>
    <dgm:cxn modelId="{971670ED-49CA-4E46-B356-A522D2BFF1C8}" type="presParOf" srcId="{A49391A9-4C06-4E97-9EAD-71B6E5C42D51}" destId="{10BF8707-E81F-48A4-8A94-C871953F35E6}" srcOrd="0" destOrd="0" presId="urn:microsoft.com/office/officeart/2005/8/layout/hList1"/>
    <dgm:cxn modelId="{CAF3CA89-F532-413D-BE5B-B352D9985590}" type="presParOf" srcId="{A49391A9-4C06-4E97-9EAD-71B6E5C42D51}" destId="{3774AB14-C8B2-4609-826D-8AE9F466FDCF}" srcOrd="1" destOrd="0" presId="urn:microsoft.com/office/officeart/2005/8/layout/hList1"/>
    <dgm:cxn modelId="{F591CF6B-023C-4FCE-8DF4-AC95D29B9DC6}" type="presParOf" srcId="{65044E4B-F4A4-4D03-AFCB-B15BBBFFD91E}" destId="{94EF74F3-FFEF-4586-B8BC-66D1261904BE}" srcOrd="1" destOrd="0" presId="urn:microsoft.com/office/officeart/2005/8/layout/hList1"/>
    <dgm:cxn modelId="{1EABB745-990E-495A-B866-D25E855715DD}" type="presParOf" srcId="{65044E4B-F4A4-4D03-AFCB-B15BBBFFD91E}" destId="{77A19DAD-CB2E-48AF-ABBB-921D35159AF9}" srcOrd="2" destOrd="0" presId="urn:microsoft.com/office/officeart/2005/8/layout/hList1"/>
    <dgm:cxn modelId="{F6A389F3-6C5C-47B8-B08B-B15A466E8842}" type="presParOf" srcId="{77A19DAD-CB2E-48AF-ABBB-921D35159AF9}" destId="{13C5BD63-36E5-4026-9EAA-A5896F81E55D}" srcOrd="0" destOrd="0" presId="urn:microsoft.com/office/officeart/2005/8/layout/hList1"/>
    <dgm:cxn modelId="{9D8AF5C6-FC04-4CC0-A8B3-9D338EFC1FA6}" type="presParOf" srcId="{77A19DAD-CB2E-48AF-ABBB-921D35159AF9}" destId="{1D262348-A78C-4E00-A7EC-3ED87980AB2E}" srcOrd="1" destOrd="0" presId="urn:microsoft.com/office/officeart/2005/8/layout/hList1"/>
    <dgm:cxn modelId="{650837B6-6523-456B-8585-DDE083FFB8ED}" type="presParOf" srcId="{65044E4B-F4A4-4D03-AFCB-B15BBBFFD91E}" destId="{559A4603-727E-4C93-A57C-0E16CC482B6D}" srcOrd="3" destOrd="0" presId="urn:microsoft.com/office/officeart/2005/8/layout/hList1"/>
    <dgm:cxn modelId="{C6792164-9007-4EBA-BE49-A12BC9F77516}" type="presParOf" srcId="{65044E4B-F4A4-4D03-AFCB-B15BBBFFD91E}" destId="{56FF38AF-BA97-44C1-8C1F-21628E7DFB53}" srcOrd="4" destOrd="0" presId="urn:microsoft.com/office/officeart/2005/8/layout/hList1"/>
    <dgm:cxn modelId="{03F012E0-1CAF-4379-84B2-0DC522A90E6F}" type="presParOf" srcId="{56FF38AF-BA97-44C1-8C1F-21628E7DFB53}" destId="{FF401B55-FE4B-41AF-A30D-38B844AD8F51}" srcOrd="0" destOrd="0" presId="urn:microsoft.com/office/officeart/2005/8/layout/hList1"/>
    <dgm:cxn modelId="{050F4D4F-6880-4E39-9591-0DF650BD1CFD}" type="presParOf" srcId="{56FF38AF-BA97-44C1-8C1F-21628E7DFB53}" destId="{9260FAB0-9CF5-4BC7-A69E-548506965013}" srcOrd="1" destOrd="0" presId="urn:microsoft.com/office/officeart/2005/8/layout/hList1"/>
    <dgm:cxn modelId="{A5281E34-1EF7-4AD8-A7AF-40163F793A0C}" type="presParOf" srcId="{65044E4B-F4A4-4D03-AFCB-B15BBBFFD91E}" destId="{A0353AA5-CFFF-4B84-95AB-571B91171DFE}" srcOrd="5" destOrd="0" presId="urn:microsoft.com/office/officeart/2005/8/layout/hList1"/>
    <dgm:cxn modelId="{8D40D791-58A7-48FB-9E15-99EFD9628703}" type="presParOf" srcId="{65044E4B-F4A4-4D03-AFCB-B15BBBFFD91E}" destId="{EEC4E684-3688-495F-9DBE-ADE27C81C20E}" srcOrd="6" destOrd="0" presId="urn:microsoft.com/office/officeart/2005/8/layout/hList1"/>
    <dgm:cxn modelId="{8603551C-12C5-4F92-8209-A58ADC2E01BA}" type="presParOf" srcId="{EEC4E684-3688-495F-9DBE-ADE27C81C20E}" destId="{7789B757-A067-43D7-893B-3C1D4B724DB6}" srcOrd="0" destOrd="0" presId="urn:microsoft.com/office/officeart/2005/8/layout/hList1"/>
    <dgm:cxn modelId="{BC59D9F4-059B-4ACB-9C46-EE2A3155EAF7}" type="presParOf" srcId="{EEC4E684-3688-495F-9DBE-ADE27C81C20E}" destId="{93F499D2-9267-431D-9F49-835BCCE36570}" srcOrd="1" destOrd="0" presId="urn:microsoft.com/office/officeart/2005/8/layout/hList1"/>
    <dgm:cxn modelId="{1C3C0CB3-EA58-4C74-B9BF-4C0D668ED291}" type="presParOf" srcId="{65044E4B-F4A4-4D03-AFCB-B15BBBFFD91E}" destId="{54C14B6A-521C-4163-A1DF-B0942425063E}" srcOrd="7" destOrd="0" presId="urn:microsoft.com/office/officeart/2005/8/layout/hList1"/>
    <dgm:cxn modelId="{986C53BF-45FB-4B38-BFB6-0DAA4EA93A4F}" type="presParOf" srcId="{65044E4B-F4A4-4D03-AFCB-B15BBBFFD91E}" destId="{903A792E-0C48-442A-82D8-017F55BF19D6}" srcOrd="8" destOrd="0" presId="urn:microsoft.com/office/officeart/2005/8/layout/hList1"/>
    <dgm:cxn modelId="{BA02CE3C-1B49-4A9F-A254-2578DA9BFCE9}" type="presParOf" srcId="{903A792E-0C48-442A-82D8-017F55BF19D6}" destId="{76AE84F7-9C9F-4072-B060-34E25566AC20}" srcOrd="0" destOrd="0" presId="urn:microsoft.com/office/officeart/2005/8/layout/hList1"/>
    <dgm:cxn modelId="{90BCB997-F7E0-4350-BFB8-E520CC0C0844}" type="presParOf" srcId="{903A792E-0C48-442A-82D8-017F55BF19D6}" destId="{667E4633-C424-47D3-B04A-D998CEA1C70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6DB643-A07F-4B71-9514-64CE6A5FF637}">
      <dsp:nvSpPr>
        <dsp:cNvPr id="0" name=""/>
        <dsp:cNvSpPr/>
      </dsp:nvSpPr>
      <dsp:spPr>
        <a:xfrm>
          <a:off x="0" y="600597"/>
          <a:ext cx="1946665" cy="1086699"/>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64770" numCol="1" spcCol="1270" anchor="t" anchorCtr="0">
          <a:noAutofit/>
        </a:bodyPr>
        <a:lstStyle/>
        <a:p>
          <a:pPr marL="0" lvl="0" indent="0" algn="l" defTabSz="755650">
            <a:lnSpc>
              <a:spcPct val="90000"/>
            </a:lnSpc>
            <a:spcBef>
              <a:spcPct val="0"/>
            </a:spcBef>
            <a:spcAft>
              <a:spcPct val="35000"/>
            </a:spcAft>
            <a:buNone/>
          </a:pPr>
          <a:r>
            <a:rPr lang="es-ES" sz="1700" b="1" kern="1200" noProof="0" dirty="0">
              <a:solidFill>
                <a:srgbClr val="000000"/>
              </a:solidFill>
            </a:rPr>
            <a:t>Pregunta</a:t>
          </a:r>
        </a:p>
      </dsp:txBody>
      <dsp:txXfrm>
        <a:off x="0" y="600597"/>
        <a:ext cx="1946665" cy="724466"/>
      </dsp:txXfrm>
    </dsp:sp>
    <dsp:sp modelId="{FC648740-AD3D-4B14-9796-D0CD4DB6D651}">
      <dsp:nvSpPr>
        <dsp:cNvPr id="0" name=""/>
        <dsp:cNvSpPr/>
      </dsp:nvSpPr>
      <dsp:spPr>
        <a:xfrm>
          <a:off x="400335" y="1329258"/>
          <a:ext cx="1946665" cy="3255075"/>
        </a:xfrm>
        <a:prstGeom prst="roundRect">
          <a:avLst>
            <a:gd name="adj" fmla="val 10000"/>
          </a:avLst>
        </a:prstGeom>
        <a:solidFill>
          <a:schemeClr val="accent5">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171450" lvl="1" indent="-171450" algn="l" defTabSz="755650">
            <a:lnSpc>
              <a:spcPct val="90000"/>
            </a:lnSpc>
            <a:spcBef>
              <a:spcPct val="0"/>
            </a:spcBef>
            <a:spcAft>
              <a:spcPct val="15000"/>
            </a:spcAft>
            <a:buChar char="•"/>
          </a:pPr>
          <a:r>
            <a:rPr lang="es-ES" sz="1700" kern="1200" noProof="0" dirty="0"/>
            <a:t>¿Tiene dificultad para recordar o concentrarse?</a:t>
          </a:r>
          <a:endParaRPr lang="es-ES" sz="1700" b="1" kern="1200" noProof="0" dirty="0">
            <a:solidFill>
              <a:schemeClr val="bg1"/>
            </a:solidFill>
          </a:endParaRPr>
        </a:p>
      </dsp:txBody>
      <dsp:txXfrm>
        <a:off x="457351" y="1386274"/>
        <a:ext cx="1832633" cy="3141043"/>
      </dsp:txXfrm>
    </dsp:sp>
    <dsp:sp modelId="{FB119A31-7E1F-4FB2-B4D7-28A01D6873BD}">
      <dsp:nvSpPr>
        <dsp:cNvPr id="0" name=""/>
        <dsp:cNvSpPr/>
      </dsp:nvSpPr>
      <dsp:spPr>
        <a:xfrm rot="4609">
          <a:off x="2242178" y="722619"/>
          <a:ext cx="626487" cy="4846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fr-FR" sz="1400" kern="1200"/>
        </a:p>
      </dsp:txBody>
      <dsp:txXfrm>
        <a:off x="2242178" y="819455"/>
        <a:ext cx="481088" cy="290797"/>
      </dsp:txXfrm>
    </dsp:sp>
    <dsp:sp modelId="{6B1E20D5-79E1-4620-AE32-B489F847AF71}">
      <dsp:nvSpPr>
        <dsp:cNvPr id="0" name=""/>
        <dsp:cNvSpPr/>
      </dsp:nvSpPr>
      <dsp:spPr>
        <a:xfrm>
          <a:off x="3128716" y="604791"/>
          <a:ext cx="1946665" cy="1086699"/>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64770" numCol="1" spcCol="1270" anchor="t" anchorCtr="0">
          <a:noAutofit/>
        </a:bodyPr>
        <a:lstStyle/>
        <a:p>
          <a:pPr marL="0" lvl="0" indent="0" algn="l" defTabSz="755650">
            <a:lnSpc>
              <a:spcPct val="90000"/>
            </a:lnSpc>
            <a:spcBef>
              <a:spcPct val="0"/>
            </a:spcBef>
            <a:spcAft>
              <a:spcPct val="35000"/>
            </a:spcAft>
            <a:buNone/>
          </a:pPr>
          <a:r>
            <a:rPr lang="es-ES" sz="1700" b="1" kern="1200" noProof="0" dirty="0">
              <a:solidFill>
                <a:srgbClr val="000000"/>
              </a:solidFill>
            </a:rPr>
            <a:t>Interpretación posible </a:t>
          </a:r>
        </a:p>
      </dsp:txBody>
      <dsp:txXfrm>
        <a:off x="3128716" y="604791"/>
        <a:ext cx="1946665" cy="724466"/>
      </dsp:txXfrm>
    </dsp:sp>
    <dsp:sp modelId="{CDF01418-C155-488D-8025-625CDC123A85}">
      <dsp:nvSpPr>
        <dsp:cNvPr id="0" name=""/>
        <dsp:cNvSpPr/>
      </dsp:nvSpPr>
      <dsp:spPr>
        <a:xfrm>
          <a:off x="3476272" y="1352173"/>
          <a:ext cx="1946665" cy="3255075"/>
        </a:xfrm>
        <a:prstGeom prst="roundRect">
          <a:avLst>
            <a:gd name="adj" fmla="val 10000"/>
          </a:avLst>
        </a:prstGeom>
        <a:solidFill>
          <a:srgbClr val="00B05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171450" lvl="1" indent="-171450" algn="l" defTabSz="755650">
            <a:lnSpc>
              <a:spcPct val="90000"/>
            </a:lnSpc>
            <a:spcBef>
              <a:spcPct val="0"/>
            </a:spcBef>
            <a:spcAft>
              <a:spcPct val="15000"/>
            </a:spcAft>
            <a:buChar char="•"/>
          </a:pPr>
          <a:r>
            <a:rPr lang="es-ES" sz="1700" b="1" kern="1200" noProof="0" dirty="0">
              <a:solidFill>
                <a:schemeClr val="bg1"/>
              </a:solidFill>
            </a:rPr>
            <a:t>1) Dificultad para recordar</a:t>
          </a:r>
        </a:p>
        <a:p>
          <a:pPr marL="171450" lvl="1" indent="-171450" algn="l" defTabSz="755650">
            <a:lnSpc>
              <a:spcPct val="90000"/>
            </a:lnSpc>
            <a:spcBef>
              <a:spcPct val="0"/>
            </a:spcBef>
            <a:spcAft>
              <a:spcPct val="15000"/>
            </a:spcAft>
            <a:buChar char="•"/>
          </a:pPr>
          <a:endParaRPr lang="es-ES" sz="1700" b="1" kern="1200" noProof="0" dirty="0">
            <a:solidFill>
              <a:schemeClr val="bg1"/>
            </a:solidFill>
          </a:endParaRPr>
        </a:p>
        <a:p>
          <a:pPr marL="171450" lvl="1" indent="-171450" algn="l" defTabSz="755650">
            <a:lnSpc>
              <a:spcPct val="90000"/>
            </a:lnSpc>
            <a:spcBef>
              <a:spcPct val="0"/>
            </a:spcBef>
            <a:spcAft>
              <a:spcPct val="15000"/>
            </a:spcAft>
            <a:buChar char="•"/>
          </a:pPr>
          <a:r>
            <a:rPr lang="es-ES" sz="1700" b="1" kern="1200" noProof="0" dirty="0">
              <a:solidFill>
                <a:schemeClr val="bg1"/>
              </a:solidFill>
            </a:rPr>
            <a:t>2) Dificultad para memorizar</a:t>
          </a:r>
        </a:p>
        <a:p>
          <a:pPr marL="171450" lvl="1" indent="-171450" algn="l" defTabSz="755650">
            <a:lnSpc>
              <a:spcPct val="90000"/>
            </a:lnSpc>
            <a:spcBef>
              <a:spcPct val="0"/>
            </a:spcBef>
            <a:spcAft>
              <a:spcPct val="15000"/>
            </a:spcAft>
            <a:buChar char="•"/>
          </a:pPr>
          <a:endParaRPr lang="es-ES" sz="1700" b="1" kern="1200" noProof="0" dirty="0">
            <a:solidFill>
              <a:schemeClr val="bg1"/>
            </a:solidFill>
          </a:endParaRPr>
        </a:p>
        <a:p>
          <a:pPr marL="171450" lvl="1" indent="-171450" algn="l" defTabSz="755650">
            <a:lnSpc>
              <a:spcPct val="90000"/>
            </a:lnSpc>
            <a:spcBef>
              <a:spcPct val="0"/>
            </a:spcBef>
            <a:spcAft>
              <a:spcPct val="15000"/>
            </a:spcAft>
            <a:buChar char="•"/>
          </a:pPr>
          <a:r>
            <a:rPr lang="es-ES" sz="1700" b="1" kern="1200" noProof="0" dirty="0">
              <a:solidFill>
                <a:schemeClr val="bg1"/>
              </a:solidFill>
            </a:rPr>
            <a:t>3) Dificultad con malos recuerdos</a:t>
          </a:r>
        </a:p>
      </dsp:txBody>
      <dsp:txXfrm>
        <a:off x="3533288" y="1409189"/>
        <a:ext cx="1832633" cy="3141043"/>
      </dsp:txXfrm>
    </dsp:sp>
    <dsp:sp modelId="{B7016500-6C6A-47C9-9F00-EF6FD3D89B3E}">
      <dsp:nvSpPr>
        <dsp:cNvPr id="0" name=""/>
        <dsp:cNvSpPr/>
      </dsp:nvSpPr>
      <dsp:spPr>
        <a:xfrm rot="21538146">
          <a:off x="5345365" y="697169"/>
          <a:ext cx="572555" cy="4846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fr-FR" sz="1400" kern="1200"/>
        </a:p>
      </dsp:txBody>
      <dsp:txXfrm>
        <a:off x="5345377" y="795410"/>
        <a:ext cx="427156" cy="290797"/>
      </dsp:txXfrm>
    </dsp:sp>
    <dsp:sp modelId="{76144B91-E42F-4670-9080-69976091B9AF}">
      <dsp:nvSpPr>
        <dsp:cNvPr id="0" name=""/>
        <dsp:cNvSpPr/>
      </dsp:nvSpPr>
      <dsp:spPr>
        <a:xfrm>
          <a:off x="6155500" y="550326"/>
          <a:ext cx="1946665" cy="10866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64770" numCol="1" spcCol="1270" anchor="t" anchorCtr="0">
          <a:noAutofit/>
        </a:bodyPr>
        <a:lstStyle/>
        <a:p>
          <a:pPr marL="0" lvl="0" indent="0" algn="l" defTabSz="755650">
            <a:lnSpc>
              <a:spcPct val="90000"/>
            </a:lnSpc>
            <a:spcBef>
              <a:spcPct val="0"/>
            </a:spcBef>
            <a:spcAft>
              <a:spcPct val="35000"/>
            </a:spcAft>
            <a:buNone/>
          </a:pPr>
          <a:r>
            <a:rPr lang="es-ES" sz="1700" b="1" kern="1200" noProof="0" dirty="0">
              <a:solidFill>
                <a:srgbClr val="000000"/>
              </a:solidFill>
            </a:rPr>
            <a:t>Foco de interpretación</a:t>
          </a:r>
        </a:p>
      </dsp:txBody>
      <dsp:txXfrm>
        <a:off x="6155500" y="550326"/>
        <a:ext cx="1946665" cy="724466"/>
      </dsp:txXfrm>
    </dsp:sp>
    <dsp:sp modelId="{60929740-D920-4955-B074-18C3F6B6355A}">
      <dsp:nvSpPr>
        <dsp:cNvPr id="0" name=""/>
        <dsp:cNvSpPr/>
      </dsp:nvSpPr>
      <dsp:spPr>
        <a:xfrm>
          <a:off x="6292242" y="1319297"/>
          <a:ext cx="2112969" cy="3255075"/>
        </a:xfrm>
        <a:prstGeom prst="roundRect">
          <a:avLst>
            <a:gd name="adj" fmla="val 10000"/>
          </a:avLst>
        </a:prstGeom>
        <a:solidFill>
          <a:schemeClr val="tx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171450" lvl="1" indent="-171450" algn="l" defTabSz="755650">
            <a:lnSpc>
              <a:spcPct val="90000"/>
            </a:lnSpc>
            <a:spcBef>
              <a:spcPct val="0"/>
            </a:spcBef>
            <a:spcAft>
              <a:spcPct val="15000"/>
            </a:spcAft>
            <a:buChar char="•"/>
          </a:pPr>
          <a:r>
            <a:rPr lang="es-ES" sz="1700" kern="1200" noProof="0" dirty="0">
              <a:solidFill>
                <a:schemeClr val="bg1"/>
              </a:solidFill>
            </a:rPr>
            <a:t>1) Habilidades cognitivas (lo que nos interesa aquí)</a:t>
          </a:r>
        </a:p>
        <a:p>
          <a:pPr marL="171450" lvl="1" indent="-171450" algn="l" defTabSz="755650">
            <a:lnSpc>
              <a:spcPct val="90000"/>
            </a:lnSpc>
            <a:spcBef>
              <a:spcPct val="0"/>
            </a:spcBef>
            <a:spcAft>
              <a:spcPct val="15000"/>
            </a:spcAft>
            <a:buChar char="•"/>
          </a:pPr>
          <a:r>
            <a:rPr lang="es-ES" sz="1700" kern="1200" noProof="0" dirty="0">
              <a:solidFill>
                <a:schemeClr val="bg1"/>
              </a:solidFill>
            </a:rPr>
            <a:t>2) Habilidades de aprendizaje</a:t>
          </a:r>
        </a:p>
        <a:p>
          <a:pPr marL="171450" lvl="1" indent="-171450" algn="l" defTabSz="755650">
            <a:lnSpc>
              <a:spcPct val="90000"/>
            </a:lnSpc>
            <a:spcBef>
              <a:spcPct val="0"/>
            </a:spcBef>
            <a:spcAft>
              <a:spcPct val="15000"/>
            </a:spcAft>
            <a:buChar char="•"/>
          </a:pPr>
          <a:r>
            <a:rPr lang="es-ES" sz="1700" kern="1200" noProof="0" dirty="0">
              <a:solidFill>
                <a:schemeClr val="bg1"/>
              </a:solidFill>
            </a:rPr>
            <a:t>3) Sensación en vez de habilidad </a:t>
          </a:r>
          <a:r>
            <a:rPr lang="en-GB" sz="1700" kern="1200" dirty="0">
              <a:solidFill>
                <a:schemeClr val="bg1"/>
              </a:solidFill>
            </a:rPr>
            <a:t>de cognición</a:t>
          </a:r>
          <a:endParaRPr lang="fr-FR" sz="1700" kern="1200" dirty="0">
            <a:solidFill>
              <a:schemeClr val="bg1"/>
            </a:solidFill>
          </a:endParaRPr>
        </a:p>
      </dsp:txBody>
      <dsp:txXfrm>
        <a:off x="6354129" y="1381184"/>
        <a:ext cx="1989195" cy="31313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F8707-E81F-48A4-8A94-C871953F35E6}">
      <dsp:nvSpPr>
        <dsp:cNvPr id="0" name=""/>
        <dsp:cNvSpPr/>
      </dsp:nvSpPr>
      <dsp:spPr>
        <a:xfrm>
          <a:off x="162994" y="1189969"/>
          <a:ext cx="1458427" cy="583371"/>
        </a:xfrm>
        <a:prstGeom prst="rect">
          <a:avLst/>
        </a:prstGeom>
        <a:solidFill>
          <a:schemeClr val="accent4">
            <a:lumMod val="20000"/>
            <a:lumOff val="8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s-ES" sz="1600" kern="1200" noProof="0" dirty="0">
              <a:solidFill>
                <a:srgbClr val="000000"/>
              </a:solidFill>
            </a:rPr>
            <a:t>Traducción	</a:t>
          </a:r>
        </a:p>
      </dsp:txBody>
      <dsp:txXfrm>
        <a:off x="162994" y="1189969"/>
        <a:ext cx="1458427" cy="583371"/>
      </dsp:txXfrm>
    </dsp:sp>
    <dsp:sp modelId="{3774AB14-C8B2-4609-826D-8AE9F466FDCF}">
      <dsp:nvSpPr>
        <dsp:cNvPr id="0" name=""/>
        <dsp:cNvSpPr/>
      </dsp:nvSpPr>
      <dsp:spPr>
        <a:xfrm>
          <a:off x="606" y="1773340"/>
          <a:ext cx="1783204" cy="2810880"/>
        </a:xfrm>
        <a:prstGeom prst="rect">
          <a:avLst/>
        </a:prstGeom>
        <a:solidFill>
          <a:schemeClr val="accent4">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ES" sz="1600" kern="1200" noProof="0" dirty="0"/>
            <a:t>Hecha por traductores profesiona-les</a:t>
          </a:r>
        </a:p>
        <a:p>
          <a:pPr marL="171450" lvl="1" indent="-171450" algn="l" defTabSz="711200">
            <a:lnSpc>
              <a:spcPct val="90000"/>
            </a:lnSpc>
            <a:spcBef>
              <a:spcPct val="0"/>
            </a:spcBef>
            <a:spcAft>
              <a:spcPct val="15000"/>
            </a:spcAft>
            <a:buChar char="•"/>
          </a:pPr>
          <a:r>
            <a:rPr lang="es-ES" sz="1600" kern="1200" noProof="0" dirty="0"/>
            <a:t>Basada en las fichas de traducción</a:t>
          </a:r>
        </a:p>
      </dsp:txBody>
      <dsp:txXfrm>
        <a:off x="606" y="1773340"/>
        <a:ext cx="1783204" cy="2810880"/>
      </dsp:txXfrm>
    </dsp:sp>
    <dsp:sp modelId="{13C5BD63-36E5-4026-9EAA-A5896F81E55D}">
      <dsp:nvSpPr>
        <dsp:cNvPr id="0" name=""/>
        <dsp:cNvSpPr/>
      </dsp:nvSpPr>
      <dsp:spPr>
        <a:xfrm>
          <a:off x="1987990" y="1189969"/>
          <a:ext cx="1458427" cy="583371"/>
        </a:xfrm>
        <a:prstGeom prst="rect">
          <a:avLst/>
        </a:prstGeom>
        <a:solidFill>
          <a:srgbClr val="00B05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s-ES" sz="1600" kern="1200" noProof="0" dirty="0">
              <a:solidFill>
                <a:srgbClr val="000000"/>
              </a:solidFill>
            </a:rPr>
            <a:t>Relectura</a:t>
          </a:r>
        </a:p>
      </dsp:txBody>
      <dsp:txXfrm>
        <a:off x="1987990" y="1189969"/>
        <a:ext cx="1458427" cy="583371"/>
      </dsp:txXfrm>
    </dsp:sp>
    <dsp:sp modelId="{1D262348-A78C-4E00-A7EC-3ED87980AB2E}">
      <dsp:nvSpPr>
        <dsp:cNvPr id="0" name=""/>
        <dsp:cNvSpPr/>
      </dsp:nvSpPr>
      <dsp:spPr>
        <a:xfrm>
          <a:off x="2032924" y="1950060"/>
          <a:ext cx="1458427" cy="2810880"/>
        </a:xfrm>
        <a:prstGeom prst="rect">
          <a:avLst/>
        </a:prstGeom>
        <a:solidFill>
          <a:srgbClr val="92D050">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ES" sz="1600" kern="1200" noProof="0" dirty="0">
              <a:solidFill>
                <a:srgbClr val="000000"/>
              </a:solidFill>
            </a:rPr>
            <a:t>El equipo de traducción se reúne con los correctores con comentarios sobre la traducción</a:t>
          </a:r>
        </a:p>
      </dsp:txBody>
      <dsp:txXfrm>
        <a:off x="2032924" y="1950060"/>
        <a:ext cx="1458427" cy="2810880"/>
      </dsp:txXfrm>
    </dsp:sp>
    <dsp:sp modelId="{FF401B55-FE4B-41AF-A30D-38B844AD8F51}">
      <dsp:nvSpPr>
        <dsp:cNvPr id="0" name=""/>
        <dsp:cNvSpPr/>
      </dsp:nvSpPr>
      <dsp:spPr>
        <a:xfrm>
          <a:off x="3650598" y="1189969"/>
          <a:ext cx="1458427" cy="58337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s-ES" sz="1600" kern="1200" noProof="0" dirty="0"/>
            <a:t>Decisión</a:t>
          </a:r>
        </a:p>
      </dsp:txBody>
      <dsp:txXfrm>
        <a:off x="3650598" y="1189969"/>
        <a:ext cx="1458427" cy="583371"/>
      </dsp:txXfrm>
    </dsp:sp>
    <dsp:sp modelId="{9260FAB0-9CF5-4BC7-A69E-548506965013}">
      <dsp:nvSpPr>
        <dsp:cNvPr id="0" name=""/>
        <dsp:cNvSpPr/>
      </dsp:nvSpPr>
      <dsp:spPr>
        <a:xfrm>
          <a:off x="3650598" y="1773340"/>
          <a:ext cx="1458427" cy="28108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ES" sz="1600" kern="1200" noProof="0" dirty="0"/>
            <a:t>Un “juez” decide si hay que adaptar los cambios aportados o no</a:t>
          </a:r>
        </a:p>
      </dsp:txBody>
      <dsp:txXfrm>
        <a:off x="3650598" y="1773340"/>
        <a:ext cx="1458427" cy="2810880"/>
      </dsp:txXfrm>
    </dsp:sp>
    <dsp:sp modelId="{7789B757-A067-43D7-893B-3C1D4B724DB6}">
      <dsp:nvSpPr>
        <dsp:cNvPr id="0" name=""/>
        <dsp:cNvSpPr/>
      </dsp:nvSpPr>
      <dsp:spPr>
        <a:xfrm>
          <a:off x="5313205" y="1189969"/>
          <a:ext cx="1458427" cy="583371"/>
        </a:xfrm>
        <a:prstGeom prst="rect">
          <a:avLst/>
        </a:prstGeom>
        <a:solidFill>
          <a:schemeClr val="bg1">
            <a:lumMod val="65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s-ES" sz="1600" kern="1200" noProof="0" dirty="0">
              <a:solidFill>
                <a:srgbClr val="000000"/>
              </a:solidFill>
            </a:rPr>
            <a:t>Prueba previa</a:t>
          </a:r>
        </a:p>
      </dsp:txBody>
      <dsp:txXfrm>
        <a:off x="5313205" y="1189969"/>
        <a:ext cx="1458427" cy="583371"/>
      </dsp:txXfrm>
    </dsp:sp>
    <dsp:sp modelId="{93F499D2-9267-431D-9F49-835BCCE36570}">
      <dsp:nvSpPr>
        <dsp:cNvPr id="0" name=""/>
        <dsp:cNvSpPr/>
      </dsp:nvSpPr>
      <dsp:spPr>
        <a:xfrm>
          <a:off x="5380613" y="1907672"/>
          <a:ext cx="1458427" cy="2810880"/>
        </a:xfrm>
        <a:prstGeom prst="rect">
          <a:avLst/>
        </a:prstGeom>
        <a:solidFill>
          <a:srgbClr val="000000">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ES" sz="1600" kern="1200" noProof="0" dirty="0">
              <a:solidFill>
                <a:schemeClr val="bg1"/>
              </a:solidFill>
            </a:rPr>
            <a:t>Evaluación para verificar si la lengua objetivo es el reflejo de la lengua original </a:t>
          </a:r>
        </a:p>
      </dsp:txBody>
      <dsp:txXfrm>
        <a:off x="5380613" y="1907672"/>
        <a:ext cx="1458427" cy="2810880"/>
      </dsp:txXfrm>
    </dsp:sp>
    <dsp:sp modelId="{76AE84F7-9C9F-4072-B060-34E25566AC20}">
      <dsp:nvSpPr>
        <dsp:cNvPr id="0" name=""/>
        <dsp:cNvSpPr/>
      </dsp:nvSpPr>
      <dsp:spPr>
        <a:xfrm>
          <a:off x="7022438" y="1189969"/>
          <a:ext cx="1575364" cy="583371"/>
        </a:xfrm>
        <a:prstGeom prst="rect">
          <a:avLst/>
        </a:prstGeom>
        <a:solidFill>
          <a:schemeClr val="accent5">
            <a:lumMod val="20000"/>
            <a:lumOff val="8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s-ES" sz="1600" kern="1200" noProof="0" dirty="0">
              <a:solidFill>
                <a:srgbClr val="000000"/>
              </a:solidFill>
            </a:rPr>
            <a:t>Documentación</a:t>
          </a:r>
        </a:p>
      </dsp:txBody>
      <dsp:txXfrm>
        <a:off x="7022438" y="1189969"/>
        <a:ext cx="1575364" cy="583371"/>
      </dsp:txXfrm>
    </dsp:sp>
    <dsp:sp modelId="{667E4633-C424-47D3-B04A-D998CEA1C707}">
      <dsp:nvSpPr>
        <dsp:cNvPr id="0" name=""/>
        <dsp:cNvSpPr/>
      </dsp:nvSpPr>
      <dsp:spPr>
        <a:xfrm>
          <a:off x="6975812" y="1773340"/>
          <a:ext cx="1668616" cy="2810880"/>
        </a:xfrm>
        <a:prstGeom prst="rect">
          <a:avLst/>
        </a:prstGeom>
        <a:solidFill>
          <a:schemeClr val="accent5">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0" lvl="1" indent="0" algn="l" defTabSz="711200">
            <a:lnSpc>
              <a:spcPct val="90000"/>
            </a:lnSpc>
            <a:spcBef>
              <a:spcPct val="0"/>
            </a:spcBef>
            <a:spcAft>
              <a:spcPct val="15000"/>
            </a:spcAft>
            <a:buChar char="•"/>
          </a:pPr>
          <a:r>
            <a:rPr lang="es-ES" sz="1600" kern="1200" noProof="0" dirty="0">
              <a:solidFill>
                <a:schemeClr val="bg2"/>
              </a:solidFill>
            </a:rPr>
            <a:t>Toma de decisión en cada etapa documenta-da para referencia por los diseñadores y los analistas. </a:t>
          </a:r>
        </a:p>
      </dsp:txBody>
      <dsp:txXfrm>
        <a:off x="6975812" y="1773340"/>
        <a:ext cx="1668616" cy="2810880"/>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4341442" cy="344408"/>
          </a:xfrm>
          <a:prstGeom prst="rect">
            <a:avLst/>
          </a:prstGeom>
        </p:spPr>
        <p:txBody>
          <a:bodyPr vert="horz" lIns="92437" tIns="46218" rIns="92437" bIns="46218" rtlCol="0"/>
          <a:lstStyle>
            <a:lvl1pPr algn="l">
              <a:defRPr sz="1200"/>
            </a:lvl1pPr>
          </a:lstStyle>
          <a:p>
            <a:endParaRPr lang="fr-FR" dirty="0"/>
          </a:p>
        </p:txBody>
      </p:sp>
      <p:sp>
        <p:nvSpPr>
          <p:cNvPr id="3" name="Espace réservé de la date 2"/>
          <p:cNvSpPr>
            <a:spLocks noGrp="1"/>
          </p:cNvSpPr>
          <p:nvPr>
            <p:ph type="dt" sz="quarter" idx="1"/>
          </p:nvPr>
        </p:nvSpPr>
        <p:spPr>
          <a:xfrm>
            <a:off x="5675532" y="0"/>
            <a:ext cx="4341442" cy="344408"/>
          </a:xfrm>
          <a:prstGeom prst="rect">
            <a:avLst/>
          </a:prstGeom>
        </p:spPr>
        <p:txBody>
          <a:bodyPr vert="horz" lIns="92437" tIns="46218" rIns="92437" bIns="46218" rtlCol="0"/>
          <a:lstStyle>
            <a:lvl1pPr algn="r">
              <a:defRPr sz="1200"/>
            </a:lvl1pPr>
          </a:lstStyle>
          <a:p>
            <a:r>
              <a:rPr lang="fr-FR" dirty="0"/>
              <a:t>11/10/2017</a:t>
            </a:r>
          </a:p>
        </p:txBody>
      </p:sp>
      <p:sp>
        <p:nvSpPr>
          <p:cNvPr id="4" name="Espace réservé du pied de page 3"/>
          <p:cNvSpPr>
            <a:spLocks noGrp="1"/>
          </p:cNvSpPr>
          <p:nvPr>
            <p:ph type="ftr" sz="quarter" idx="2"/>
          </p:nvPr>
        </p:nvSpPr>
        <p:spPr>
          <a:xfrm>
            <a:off x="1" y="6542161"/>
            <a:ext cx="4341442" cy="344408"/>
          </a:xfrm>
          <a:prstGeom prst="rect">
            <a:avLst/>
          </a:prstGeom>
        </p:spPr>
        <p:txBody>
          <a:bodyPr vert="horz" lIns="92437" tIns="46218" rIns="92437" bIns="46218"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5675532" y="6542161"/>
            <a:ext cx="4341442" cy="344408"/>
          </a:xfrm>
          <a:prstGeom prst="rect">
            <a:avLst/>
          </a:prstGeom>
        </p:spPr>
        <p:txBody>
          <a:bodyPr vert="horz" lIns="92437" tIns="46218" rIns="92437" bIns="46218" rtlCol="0" anchor="b"/>
          <a:lstStyle>
            <a:lvl1pPr algn="r">
              <a:defRPr sz="1200"/>
            </a:lvl1pPr>
          </a:lstStyle>
          <a:p>
            <a:fld id="{7543D494-0510-47A6-B0E8-69AC03514288}" type="slidenum">
              <a:rPr lang="fr-FR" smtClean="0"/>
              <a:t>‹Nº›</a:t>
            </a:fld>
            <a:endParaRPr lang="fr-FR" dirty="0"/>
          </a:p>
        </p:txBody>
      </p:sp>
    </p:spTree>
    <p:extLst>
      <p:ext uri="{BB962C8B-B14F-4D97-AF65-F5344CB8AC3E}">
        <p14:creationId xmlns:p14="http://schemas.microsoft.com/office/powerpoint/2010/main" val="313362705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4341442" cy="344408"/>
          </a:xfrm>
          <a:prstGeom prst="rect">
            <a:avLst/>
          </a:prstGeom>
        </p:spPr>
        <p:txBody>
          <a:bodyPr vert="horz" lIns="92437" tIns="46218" rIns="92437" bIns="46218" rtlCol="0"/>
          <a:lstStyle>
            <a:lvl1pPr algn="l">
              <a:defRPr sz="1200"/>
            </a:lvl1pPr>
          </a:lstStyle>
          <a:p>
            <a:endParaRPr lang="fr-FR" dirty="0"/>
          </a:p>
        </p:txBody>
      </p:sp>
      <p:sp>
        <p:nvSpPr>
          <p:cNvPr id="3" name="Espace réservé de la date 2"/>
          <p:cNvSpPr>
            <a:spLocks noGrp="1"/>
          </p:cNvSpPr>
          <p:nvPr>
            <p:ph type="dt" idx="1"/>
          </p:nvPr>
        </p:nvSpPr>
        <p:spPr>
          <a:xfrm>
            <a:off x="5674953" y="0"/>
            <a:ext cx="4341442" cy="344408"/>
          </a:xfrm>
          <a:prstGeom prst="rect">
            <a:avLst/>
          </a:prstGeom>
        </p:spPr>
        <p:txBody>
          <a:bodyPr vert="horz" lIns="92437" tIns="46218" rIns="92437" bIns="46218" rtlCol="0"/>
          <a:lstStyle>
            <a:lvl1pPr algn="r">
              <a:defRPr sz="1200"/>
            </a:lvl1pPr>
          </a:lstStyle>
          <a:p>
            <a:r>
              <a:rPr lang="fr-FR" dirty="0"/>
              <a:t>11/10/2017</a:t>
            </a:r>
          </a:p>
        </p:txBody>
      </p:sp>
      <p:sp>
        <p:nvSpPr>
          <p:cNvPr id="4" name="Espace réservé de l'image des diapositives 3"/>
          <p:cNvSpPr>
            <a:spLocks noGrp="1" noRot="1" noChangeAspect="1"/>
          </p:cNvSpPr>
          <p:nvPr>
            <p:ph type="sldImg" idx="2"/>
          </p:nvPr>
        </p:nvSpPr>
        <p:spPr>
          <a:xfrm>
            <a:off x="3287713" y="515938"/>
            <a:ext cx="3443287" cy="2584450"/>
          </a:xfrm>
          <a:prstGeom prst="rect">
            <a:avLst/>
          </a:prstGeom>
          <a:noFill/>
          <a:ln w="12700">
            <a:solidFill>
              <a:prstClr val="black"/>
            </a:solidFill>
          </a:ln>
        </p:spPr>
        <p:txBody>
          <a:bodyPr vert="horz" lIns="92437" tIns="46218" rIns="92437" bIns="46218" rtlCol="0" anchor="ctr"/>
          <a:lstStyle/>
          <a:p>
            <a:endParaRPr lang="fr-FR" dirty="0"/>
          </a:p>
        </p:txBody>
      </p:sp>
      <p:sp>
        <p:nvSpPr>
          <p:cNvPr id="5" name="Espace réservé des commentaires 4"/>
          <p:cNvSpPr>
            <a:spLocks noGrp="1"/>
          </p:cNvSpPr>
          <p:nvPr>
            <p:ph type="body" sz="quarter" idx="3"/>
          </p:nvPr>
        </p:nvSpPr>
        <p:spPr>
          <a:xfrm>
            <a:off x="1001872" y="3271878"/>
            <a:ext cx="8014970" cy="3099674"/>
          </a:xfrm>
          <a:prstGeom prst="rect">
            <a:avLst/>
          </a:prstGeom>
        </p:spPr>
        <p:txBody>
          <a:bodyPr vert="horz" lIns="92437" tIns="46218" rIns="92437" bIns="46218"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6542560"/>
            <a:ext cx="4341442" cy="344408"/>
          </a:xfrm>
          <a:prstGeom prst="rect">
            <a:avLst/>
          </a:prstGeom>
        </p:spPr>
        <p:txBody>
          <a:bodyPr vert="horz" lIns="92437" tIns="46218" rIns="92437" bIns="46218"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674953" y="6542560"/>
            <a:ext cx="4341442" cy="344408"/>
          </a:xfrm>
          <a:prstGeom prst="rect">
            <a:avLst/>
          </a:prstGeom>
        </p:spPr>
        <p:txBody>
          <a:bodyPr vert="horz" lIns="92437" tIns="46218" rIns="92437" bIns="46218" rtlCol="0" anchor="b"/>
          <a:lstStyle>
            <a:lvl1pPr algn="r">
              <a:defRPr sz="1200"/>
            </a:lvl1pPr>
          </a:lstStyle>
          <a:p>
            <a:fld id="{4CBAD79C-50AF-4863-A14D-D66C5EDC72C1}" type="slidenum">
              <a:rPr lang="fr-FR" smtClean="0"/>
              <a:t>‹Nº›</a:t>
            </a:fld>
            <a:endParaRPr lang="fr-FR" dirty="0"/>
          </a:p>
        </p:txBody>
      </p:sp>
    </p:spTree>
    <p:extLst>
      <p:ext uri="{BB962C8B-B14F-4D97-AF65-F5344CB8AC3E}">
        <p14:creationId xmlns:p14="http://schemas.microsoft.com/office/powerpoint/2010/main" val="3494344257"/>
      </p:ext>
    </p:extLst>
  </p:cSld>
  <p:clrMap bg1="lt1" tx1="dk1" bg2="lt2" tx2="dk2" accent1="accent1" accent2="accent2" accent3="accent3" accent4="accent4" accent5="accent5" accent6="accent6" hlink="hlink" folHlink="folHlink"/>
  <p:hf hdr="0" ftr="0"/>
  <p:notesStyle>
    <a:lvl1pPr marL="0" algn="l" defTabSz="778593" rtl="0" eaLnBrk="1" latinLnBrk="0" hangingPunct="1">
      <a:defRPr sz="1000" kern="1200">
        <a:solidFill>
          <a:schemeClr val="tx1"/>
        </a:solidFill>
        <a:latin typeface="+mn-lt"/>
        <a:ea typeface="+mn-ea"/>
        <a:cs typeface="+mn-cs"/>
      </a:defRPr>
    </a:lvl1pPr>
    <a:lvl2pPr marL="389296" algn="l" defTabSz="778593" rtl="0" eaLnBrk="1" latinLnBrk="0" hangingPunct="1">
      <a:defRPr sz="1000" kern="1200">
        <a:solidFill>
          <a:schemeClr val="tx1"/>
        </a:solidFill>
        <a:latin typeface="+mn-lt"/>
        <a:ea typeface="+mn-ea"/>
        <a:cs typeface="+mn-cs"/>
      </a:defRPr>
    </a:lvl2pPr>
    <a:lvl3pPr marL="778593" algn="l" defTabSz="778593" rtl="0" eaLnBrk="1" latinLnBrk="0" hangingPunct="1">
      <a:defRPr sz="1000" kern="1200">
        <a:solidFill>
          <a:schemeClr val="tx1"/>
        </a:solidFill>
        <a:latin typeface="+mn-lt"/>
        <a:ea typeface="+mn-ea"/>
        <a:cs typeface="+mn-cs"/>
      </a:defRPr>
    </a:lvl3pPr>
    <a:lvl4pPr marL="1167889" algn="l" defTabSz="778593" rtl="0" eaLnBrk="1" latinLnBrk="0" hangingPunct="1">
      <a:defRPr sz="1000" kern="1200">
        <a:solidFill>
          <a:schemeClr val="tx1"/>
        </a:solidFill>
        <a:latin typeface="+mn-lt"/>
        <a:ea typeface="+mn-ea"/>
        <a:cs typeface="+mn-cs"/>
      </a:defRPr>
    </a:lvl4pPr>
    <a:lvl5pPr marL="1557185" algn="l" defTabSz="778593" rtl="0" eaLnBrk="1" latinLnBrk="0" hangingPunct="1">
      <a:defRPr sz="1000" kern="1200">
        <a:solidFill>
          <a:schemeClr val="tx1"/>
        </a:solidFill>
        <a:latin typeface="+mn-lt"/>
        <a:ea typeface="+mn-ea"/>
        <a:cs typeface="+mn-cs"/>
      </a:defRPr>
    </a:lvl5pPr>
    <a:lvl6pPr marL="1946483" algn="l" defTabSz="778593" rtl="0" eaLnBrk="1" latinLnBrk="0" hangingPunct="1">
      <a:defRPr sz="1000" kern="1200">
        <a:solidFill>
          <a:schemeClr val="tx1"/>
        </a:solidFill>
        <a:latin typeface="+mn-lt"/>
        <a:ea typeface="+mn-ea"/>
        <a:cs typeface="+mn-cs"/>
      </a:defRPr>
    </a:lvl6pPr>
    <a:lvl7pPr marL="2335780" algn="l" defTabSz="778593" rtl="0" eaLnBrk="1" latinLnBrk="0" hangingPunct="1">
      <a:defRPr sz="1000" kern="1200">
        <a:solidFill>
          <a:schemeClr val="tx1"/>
        </a:solidFill>
        <a:latin typeface="+mn-lt"/>
        <a:ea typeface="+mn-ea"/>
        <a:cs typeface="+mn-cs"/>
      </a:defRPr>
    </a:lvl7pPr>
    <a:lvl8pPr marL="2725074" algn="l" defTabSz="778593" rtl="0" eaLnBrk="1" latinLnBrk="0" hangingPunct="1">
      <a:defRPr sz="1000" kern="1200">
        <a:solidFill>
          <a:schemeClr val="tx1"/>
        </a:solidFill>
        <a:latin typeface="+mn-lt"/>
        <a:ea typeface="+mn-ea"/>
        <a:cs typeface="+mn-cs"/>
      </a:defRPr>
    </a:lvl8pPr>
    <a:lvl9pPr marL="3114369" algn="l" defTabSz="77859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87713" y="515938"/>
            <a:ext cx="3443287" cy="2584450"/>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1</a:t>
            </a:fld>
            <a:endParaRPr lang="fr-FR" dirty="0"/>
          </a:p>
        </p:txBody>
      </p:sp>
    </p:spTree>
    <p:extLst>
      <p:ext uri="{BB962C8B-B14F-4D97-AF65-F5344CB8AC3E}">
        <p14:creationId xmlns:p14="http://schemas.microsoft.com/office/powerpoint/2010/main" val="1484084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87713" y="515938"/>
            <a:ext cx="3443287" cy="2584450"/>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2</a:t>
            </a:fld>
            <a:endParaRPr lang="fr-FR" dirty="0"/>
          </a:p>
        </p:txBody>
      </p:sp>
    </p:spTree>
    <p:extLst>
      <p:ext uri="{BB962C8B-B14F-4D97-AF65-F5344CB8AC3E}">
        <p14:creationId xmlns:p14="http://schemas.microsoft.com/office/powerpoint/2010/main" val="3522684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3</a:t>
            </a:fld>
            <a:endParaRPr lang="fr-FR" dirty="0"/>
          </a:p>
        </p:txBody>
      </p:sp>
    </p:spTree>
    <p:extLst>
      <p:ext uri="{BB962C8B-B14F-4D97-AF65-F5344CB8AC3E}">
        <p14:creationId xmlns:p14="http://schemas.microsoft.com/office/powerpoint/2010/main" val="2066756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4</a:t>
            </a:fld>
            <a:endParaRPr lang="fr-FR" dirty="0"/>
          </a:p>
        </p:txBody>
      </p:sp>
    </p:spTree>
    <p:extLst>
      <p:ext uri="{BB962C8B-B14F-4D97-AF65-F5344CB8AC3E}">
        <p14:creationId xmlns:p14="http://schemas.microsoft.com/office/powerpoint/2010/main" val="96921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El método de traducción directa seguida de la inversa comienza con una versión de la pregunta en la lengua en que fue desarrollada originalmente, por ejemplo, inglés (lengua original). Esta versión se proporciona a traductores profesionales que traducen el módulo en otra lengua (objetivo), por ejemplo, español (</a:t>
            </a:r>
            <a:r>
              <a:rPr lang="es-ES" b="1" dirty="0"/>
              <a:t>traducción directa</a:t>
            </a:r>
            <a:r>
              <a:rPr lang="es-ES" dirty="0"/>
              <a:t>). Entonces, un profesional distinto traduce la versión española al inglés (</a:t>
            </a:r>
            <a:r>
              <a:rPr lang="es-ES" b="1" dirty="0"/>
              <a:t>traducción inversa</a:t>
            </a:r>
            <a:r>
              <a:rPr lang="es-ES" dirty="0"/>
              <a:t>)</a:t>
            </a:r>
          </a:p>
          <a:p>
            <a:r>
              <a:rPr lang="es-ES" dirty="0"/>
              <a:t>Se comparan las dos versiones en inglés.</a:t>
            </a:r>
          </a:p>
          <a:p>
            <a:r>
              <a:rPr lang="es-ES" dirty="0"/>
              <a:t>No obstante, una traducción directa/inversa literal y estricta no es óptima, ya que el método no captura necesariamente el concepto subyacente que se mida ni los matices de la lengua objetivo.</a:t>
            </a:r>
            <a:endParaRPr lang="en-US" dirty="0"/>
          </a:p>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5</a:t>
            </a:fld>
            <a:endParaRPr lang="fr-FR" dirty="0"/>
          </a:p>
        </p:txBody>
      </p:sp>
    </p:spTree>
    <p:extLst>
      <p:ext uri="{BB962C8B-B14F-4D97-AF65-F5344CB8AC3E}">
        <p14:creationId xmlns:p14="http://schemas.microsoft.com/office/powerpoint/2010/main" val="1961014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noProof="0" dirty="0"/>
              <a:t>El método de traducción </a:t>
            </a:r>
            <a:r>
              <a:rPr lang="es-ES" b="1" noProof="0" dirty="0"/>
              <a:t>conceptual</a:t>
            </a:r>
            <a:r>
              <a:rPr lang="es-ES" noProof="0" dirty="0"/>
              <a:t> o </a:t>
            </a:r>
            <a:r>
              <a:rPr lang="es-ES" b="1" noProof="0" dirty="0"/>
              <a:t>en equipo </a:t>
            </a:r>
            <a:r>
              <a:rPr lang="es-ES" noProof="0" dirty="0"/>
              <a:t>se basa en la comprensión detallada de los términos utilizados en las preguntas de la encuesta, así como en los conceptos subyacentes que las preguntas tenían que medir.</a:t>
            </a:r>
          </a:p>
          <a:p>
            <a:r>
              <a:rPr lang="es-ES" noProof="0" dirty="0"/>
              <a:t>Este modelo de traducción integra cinco funciones (</a:t>
            </a:r>
            <a:r>
              <a:rPr lang="es-ES" b="1" noProof="0" dirty="0"/>
              <a:t>TRAPD</a:t>
            </a:r>
            <a:r>
              <a:rPr lang="es-ES" noProof="0" dirty="0"/>
              <a:t>, en inglés) descritas a seguir: </a:t>
            </a:r>
          </a:p>
          <a:p>
            <a:pPr marL="1099291" indent="-232697">
              <a:buFont typeface="+mj-lt"/>
              <a:buAutoNum type="arabicParenR"/>
            </a:pPr>
            <a:r>
              <a:rPr lang="es-ES" noProof="0" dirty="0"/>
              <a:t> Traducción </a:t>
            </a:r>
          </a:p>
          <a:p>
            <a:pPr marL="1099291" indent="-232697">
              <a:buFont typeface="+mj-lt"/>
              <a:buAutoNum type="arabicParenR"/>
            </a:pPr>
            <a:r>
              <a:rPr lang="es-ES" noProof="0" dirty="0"/>
              <a:t> Revisión </a:t>
            </a:r>
          </a:p>
          <a:p>
            <a:pPr marL="1099291" indent="-232697">
              <a:buFont typeface="+mj-lt"/>
              <a:buAutoNum type="arabicParenR"/>
            </a:pPr>
            <a:r>
              <a:rPr lang="es-ES" noProof="0" dirty="0"/>
              <a:t>  Decisión </a:t>
            </a:r>
          </a:p>
          <a:p>
            <a:pPr marL="1099291" indent="-232697">
              <a:buFont typeface="+mj-lt"/>
              <a:buAutoNum type="arabicParenR"/>
            </a:pPr>
            <a:r>
              <a:rPr lang="es-ES" noProof="0" dirty="0"/>
              <a:t>  Prueba previa </a:t>
            </a:r>
          </a:p>
          <a:p>
            <a:pPr marL="1099291" indent="-232697">
              <a:buFont typeface="+mj-lt"/>
              <a:buAutoNum type="arabicParenR"/>
            </a:pPr>
            <a:r>
              <a:rPr lang="es-ES" noProof="0" dirty="0"/>
              <a:t>  Documentación </a:t>
            </a:r>
          </a:p>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6</a:t>
            </a:fld>
            <a:endParaRPr lang="fr-FR" dirty="0"/>
          </a:p>
        </p:txBody>
      </p:sp>
    </p:spTree>
    <p:extLst>
      <p:ext uri="{BB962C8B-B14F-4D97-AF65-F5344CB8AC3E}">
        <p14:creationId xmlns:p14="http://schemas.microsoft.com/office/powerpoint/2010/main" val="2711684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7</a:t>
            </a:fld>
            <a:endParaRPr lang="fr-FR" dirty="0"/>
          </a:p>
        </p:txBody>
      </p:sp>
    </p:spTree>
    <p:extLst>
      <p:ext uri="{BB962C8B-B14F-4D97-AF65-F5344CB8AC3E}">
        <p14:creationId xmlns:p14="http://schemas.microsoft.com/office/powerpoint/2010/main" val="31631436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I_Couverture-1">
    <p:spTree>
      <p:nvGrpSpPr>
        <p:cNvPr id="1" name=""/>
        <p:cNvGrpSpPr/>
        <p:nvPr/>
      </p:nvGrpSpPr>
      <p:grpSpPr>
        <a:xfrm>
          <a:off x="0" y="0"/>
          <a:ext cx="0" cy="0"/>
          <a:chOff x="0" y="0"/>
          <a:chExt cx="0" cy="0"/>
        </a:xfrm>
      </p:grpSpPr>
      <p:sp>
        <p:nvSpPr>
          <p:cNvPr id="2" name="Rectangle 1"/>
          <p:cNvSpPr/>
          <p:nvPr userDrawn="1"/>
        </p:nvSpPr>
        <p:spPr>
          <a:xfrm>
            <a:off x="6457720" y="163468"/>
            <a:ext cx="2578434" cy="6571883"/>
          </a:xfrm>
          <a:prstGeom prst="rect">
            <a:avLst/>
          </a:prstGeom>
          <a:solidFill>
            <a:srgbClr val="0077C8"/>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3" name="Espace réservé pour une image  2"/>
          <p:cNvSpPr>
            <a:spLocks noGrp="1"/>
          </p:cNvSpPr>
          <p:nvPr>
            <p:ph type="pic" sz="quarter" idx="10"/>
          </p:nvPr>
        </p:nvSpPr>
        <p:spPr>
          <a:xfrm>
            <a:off x="146331" y="163468"/>
            <a:ext cx="6311390" cy="6571883"/>
          </a:xfrm>
          <a:prstGeom prst="rect">
            <a:avLst/>
          </a:prstGeom>
        </p:spPr>
        <p:txBody>
          <a:bodyPr/>
          <a:lstStyle/>
          <a:p>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76349" y="571661"/>
            <a:ext cx="1759512" cy="2351460"/>
          </a:xfrm>
          <a:prstGeom prst="rect">
            <a:avLst/>
          </a:prstGeom>
          <a:noFill/>
          <a:extLst>
            <a:ext uri="{909E8E84-426E-40DD-AFC4-6F175D3DCCD1}">
              <a14:hiddenFill xmlns:a14="http://schemas.microsoft.com/office/drawing/2010/main">
                <a:solidFill>
                  <a:srgbClr val="FFFFFF"/>
                </a:solidFill>
              </a14:hiddenFill>
            </a:ext>
          </a:extLst>
        </p:spPr>
      </p:pic>
      <p:sp>
        <p:nvSpPr>
          <p:cNvPr id="33" name="Espace réservé du texte 32"/>
          <p:cNvSpPr>
            <a:spLocks noGrp="1"/>
          </p:cNvSpPr>
          <p:nvPr>
            <p:ph type="body" sz="quarter" idx="12" hasCustomPrompt="1"/>
          </p:nvPr>
        </p:nvSpPr>
        <p:spPr>
          <a:xfrm>
            <a:off x="6785281" y="6123063"/>
            <a:ext cx="1741649" cy="408917"/>
          </a:xfrm>
          <a:prstGeom prst="rect">
            <a:avLst/>
          </a:prstGeom>
        </p:spPr>
        <p:txBody>
          <a:bodyPr/>
          <a:lstStyle>
            <a:lvl1pPr algn="ctr">
              <a:defRPr sz="1400" b="1">
                <a:solidFill>
                  <a:schemeClr val="bg1"/>
                </a:solidFill>
              </a:defRPr>
            </a:lvl1pPr>
          </a:lstStyle>
          <a:p>
            <a:pPr lvl="0"/>
            <a:r>
              <a:rPr lang="fr-FR" dirty="0"/>
              <a:t>date</a:t>
            </a:r>
          </a:p>
        </p:txBody>
      </p:sp>
      <p:pic>
        <p:nvPicPr>
          <p:cNvPr id="25" name="Image 2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7237" y="5793864"/>
            <a:ext cx="493697" cy="823952"/>
          </a:xfrm>
          <a:prstGeom prst="rect">
            <a:avLst/>
          </a:prstGeom>
          <a:effectLst>
            <a:reflection endPos="0" dir="5400000" sy="-100000" algn="bl" rotWithShape="0"/>
          </a:effectLst>
        </p:spPr>
      </p:pic>
      <p:sp>
        <p:nvSpPr>
          <p:cNvPr id="26" name="Espace réservé du texte 11"/>
          <p:cNvSpPr>
            <a:spLocks noGrp="1"/>
          </p:cNvSpPr>
          <p:nvPr>
            <p:ph type="body" sz="quarter" idx="11" hasCustomPrompt="1"/>
          </p:nvPr>
        </p:nvSpPr>
        <p:spPr>
          <a:xfrm>
            <a:off x="6650142" y="3143266"/>
            <a:ext cx="2232077" cy="775563"/>
          </a:xfrm>
          <a:prstGeom prst="rect">
            <a:avLst/>
          </a:prstGeom>
        </p:spPr>
        <p:txBody>
          <a:bodyPr>
            <a:normAutofit/>
          </a:bodyPr>
          <a:lstStyle>
            <a:lvl1pPr algn="l">
              <a:defRPr sz="2500" b="1">
                <a:solidFill>
                  <a:schemeClr val="bg1"/>
                </a:solidFill>
              </a:defRPr>
            </a:lvl1pPr>
            <a:lvl2pPr>
              <a:defRPr sz="1600"/>
            </a:lvl2pPr>
            <a:lvl3pPr marL="295641" marR="0" indent="0" algn="l" defTabSz="778593" rtl="0" eaLnBrk="1" fontAlgn="auto" latinLnBrk="0" hangingPunct="1">
              <a:lnSpc>
                <a:spcPct val="100000"/>
              </a:lnSpc>
              <a:spcBef>
                <a:spcPct val="20000"/>
              </a:spcBef>
              <a:spcAft>
                <a:spcPts val="0"/>
              </a:spcAft>
              <a:buClrTx/>
              <a:buSzTx/>
              <a:buFont typeface="Arial" panose="020B0604020202020204" pitchFamily="34" charset="0"/>
              <a:buNone/>
              <a:tabLst/>
              <a:defRPr sz="1900">
                <a:solidFill>
                  <a:schemeClr val="bg1"/>
                </a:solidFill>
              </a:defRPr>
            </a:lvl3pPr>
            <a:lvl4pPr marL="696869" indent="-193782">
              <a:defRPr sz="1600">
                <a:solidFill>
                  <a:schemeClr val="bg1"/>
                </a:solidFill>
              </a:defRPr>
            </a:lvl4pPr>
            <a:lvl5pPr marL="919221" indent="-193782">
              <a:defRPr sz="1600">
                <a:solidFill>
                  <a:schemeClr val="bg1"/>
                </a:solidFill>
              </a:defRPr>
            </a:lvl5pPr>
          </a:lstStyle>
          <a:p>
            <a:pPr lvl="0"/>
            <a:r>
              <a:rPr lang="fr-FR" dirty="0"/>
              <a:t>Titre</a:t>
            </a:r>
          </a:p>
        </p:txBody>
      </p:sp>
      <p:sp>
        <p:nvSpPr>
          <p:cNvPr id="5" name="Espace réservé du texte 4"/>
          <p:cNvSpPr>
            <a:spLocks noGrp="1"/>
          </p:cNvSpPr>
          <p:nvPr>
            <p:ph type="body" sz="quarter" idx="13"/>
          </p:nvPr>
        </p:nvSpPr>
        <p:spPr>
          <a:xfrm>
            <a:off x="6688625" y="4326747"/>
            <a:ext cx="2193382" cy="138801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Modifiez les styles du texte du masque</a:t>
            </a:r>
          </a:p>
        </p:txBody>
      </p:sp>
    </p:spTree>
    <p:extLst>
      <p:ext uri="{BB962C8B-B14F-4D97-AF65-F5344CB8AC3E}">
        <p14:creationId xmlns:p14="http://schemas.microsoft.com/office/powerpoint/2010/main" val="406663740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1"/>
            <a:ext cx="2133600" cy="365125"/>
          </a:xfrm>
          <a:prstGeom prst="rect">
            <a:avLst/>
          </a:prstGeom>
        </p:spPr>
        <p:txBody>
          <a:bodyPr/>
          <a:lstStyle/>
          <a:p>
            <a:fld id="{D936A1A8-1F55-4E70-8155-580F8AA9A3EF}" type="datetimeFigureOut">
              <a:rPr lang="de-DE" smtClean="0"/>
              <a:t>26.06.2019</a:t>
            </a:fld>
            <a:endParaRPr lang="de-DE" dirty="0"/>
          </a:p>
        </p:txBody>
      </p:sp>
      <p:sp>
        <p:nvSpPr>
          <p:cNvPr id="3" name="Fußzeilenplatzhalter 2"/>
          <p:cNvSpPr>
            <a:spLocks noGrp="1"/>
          </p:cNvSpPr>
          <p:nvPr>
            <p:ph type="ftr" sz="quarter" idx="11"/>
          </p:nvPr>
        </p:nvSpPr>
        <p:spPr>
          <a:xfrm>
            <a:off x="3124200" y="6356351"/>
            <a:ext cx="2895600" cy="365125"/>
          </a:xfrm>
          <a:prstGeom prst="rect">
            <a:avLst/>
          </a:prstGeom>
        </p:spPr>
        <p:txBody>
          <a:bodyPr/>
          <a:lstStyle/>
          <a:p>
            <a:endParaRPr lang="de-DE" dirty="0"/>
          </a:p>
        </p:txBody>
      </p:sp>
      <p:sp>
        <p:nvSpPr>
          <p:cNvPr id="4" name="Foliennummernplatzhalter 3"/>
          <p:cNvSpPr>
            <a:spLocks noGrp="1"/>
          </p:cNvSpPr>
          <p:nvPr>
            <p:ph type="sldNum" sz="quarter" idx="12"/>
          </p:nvPr>
        </p:nvSpPr>
        <p:spPr>
          <a:xfrm>
            <a:off x="6553200" y="6356351"/>
            <a:ext cx="2133600" cy="365125"/>
          </a:xfrm>
          <a:prstGeom prst="rect">
            <a:avLst/>
          </a:prstGeom>
        </p:spPr>
        <p:txBody>
          <a:bodyPr/>
          <a:lstStyle/>
          <a:p>
            <a:fld id="{F5F37C35-D68F-4948-8E93-C1FFD57663E3}" type="slidenum">
              <a:rPr lang="de-DE" smtClean="0"/>
              <a:t>‹Nº›</a:t>
            </a:fld>
            <a:endParaRPr lang="de-DE" dirty="0"/>
          </a:p>
        </p:txBody>
      </p:sp>
    </p:spTree>
    <p:extLst>
      <p:ext uri="{BB962C8B-B14F-4D97-AF65-F5344CB8AC3E}">
        <p14:creationId xmlns:p14="http://schemas.microsoft.com/office/powerpoint/2010/main" val="1095054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Instit_chapitre-1">
    <p:spTree>
      <p:nvGrpSpPr>
        <p:cNvPr id="1" name=""/>
        <p:cNvGrpSpPr/>
        <p:nvPr/>
      </p:nvGrpSpPr>
      <p:grpSpPr>
        <a:xfrm>
          <a:off x="0" y="0"/>
          <a:ext cx="0" cy="0"/>
          <a:chOff x="0" y="0"/>
          <a:chExt cx="0" cy="0"/>
        </a:xfrm>
      </p:grpSpPr>
      <p:sp>
        <p:nvSpPr>
          <p:cNvPr id="10" name="Rectangle 9"/>
          <p:cNvSpPr/>
          <p:nvPr userDrawn="1"/>
        </p:nvSpPr>
        <p:spPr>
          <a:xfrm>
            <a:off x="2" y="0"/>
            <a:ext cx="2262923" cy="6858000"/>
          </a:xfrm>
          <a:prstGeom prst="rect">
            <a:avLst/>
          </a:prstGeom>
          <a:solidFill>
            <a:srgbClr val="5BC2E7"/>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2" name="Titre 1"/>
          <p:cNvSpPr>
            <a:spLocks noGrp="1"/>
          </p:cNvSpPr>
          <p:nvPr>
            <p:ph type="ctrTitle" hasCustomPrompt="1"/>
          </p:nvPr>
        </p:nvSpPr>
        <p:spPr>
          <a:xfrm>
            <a:off x="3552346" y="1918693"/>
            <a:ext cx="4348281" cy="1470087"/>
          </a:xfrm>
        </p:spPr>
        <p:txBody>
          <a:bodyPr>
            <a:noAutofit/>
          </a:bodyPr>
          <a:lstStyle>
            <a:lvl1pPr algn="ctr">
              <a:defRPr sz="11700" b="0">
                <a:solidFill>
                  <a:srgbClr val="0077C8"/>
                </a:solidFill>
              </a:defRPr>
            </a:lvl1pPr>
          </a:lstStyle>
          <a:p>
            <a:r>
              <a:rPr lang="fr-FR" dirty="0"/>
              <a:t>N°</a:t>
            </a:r>
          </a:p>
        </p:txBody>
      </p:sp>
      <p:sp>
        <p:nvSpPr>
          <p:cNvPr id="3" name="Sous-titre 2"/>
          <p:cNvSpPr>
            <a:spLocks noGrp="1"/>
          </p:cNvSpPr>
          <p:nvPr>
            <p:ph type="subTitle" idx="1" hasCustomPrompt="1"/>
          </p:nvPr>
        </p:nvSpPr>
        <p:spPr>
          <a:xfrm>
            <a:off x="2801732" y="3886152"/>
            <a:ext cx="5849502" cy="1752296"/>
          </a:xfrm>
        </p:spPr>
        <p:txBody>
          <a:bodyPr>
            <a:normAutofit/>
          </a:bodyPr>
          <a:lstStyle>
            <a:lvl1pPr marL="0" indent="0" algn="ctr">
              <a:buNone/>
              <a:defRPr sz="3800">
                <a:solidFill>
                  <a:srgbClr val="0077C8"/>
                </a:solidFill>
              </a:defRPr>
            </a:lvl1pPr>
            <a:lvl2pPr marL="357752" indent="0" algn="ctr">
              <a:buNone/>
              <a:defRPr>
                <a:solidFill>
                  <a:schemeClr val="tx1">
                    <a:tint val="75000"/>
                  </a:schemeClr>
                </a:solidFill>
              </a:defRPr>
            </a:lvl2pPr>
            <a:lvl3pPr marL="715501" indent="0" algn="ctr">
              <a:buNone/>
              <a:defRPr>
                <a:solidFill>
                  <a:schemeClr val="tx1">
                    <a:tint val="75000"/>
                  </a:schemeClr>
                </a:solidFill>
              </a:defRPr>
            </a:lvl3pPr>
            <a:lvl4pPr marL="1073253" indent="0" algn="ctr">
              <a:buNone/>
              <a:defRPr>
                <a:solidFill>
                  <a:schemeClr val="tx1">
                    <a:tint val="75000"/>
                  </a:schemeClr>
                </a:solidFill>
              </a:defRPr>
            </a:lvl4pPr>
            <a:lvl5pPr marL="1431004" indent="0" algn="ctr">
              <a:buNone/>
              <a:defRPr>
                <a:solidFill>
                  <a:schemeClr val="tx1">
                    <a:tint val="75000"/>
                  </a:schemeClr>
                </a:solidFill>
              </a:defRPr>
            </a:lvl5pPr>
            <a:lvl6pPr marL="1788755" indent="0" algn="ctr">
              <a:buNone/>
              <a:defRPr>
                <a:solidFill>
                  <a:schemeClr val="tx1">
                    <a:tint val="75000"/>
                  </a:schemeClr>
                </a:solidFill>
              </a:defRPr>
            </a:lvl6pPr>
            <a:lvl7pPr marL="2146505" indent="0" algn="ctr">
              <a:buNone/>
              <a:defRPr>
                <a:solidFill>
                  <a:schemeClr val="tx1">
                    <a:tint val="75000"/>
                  </a:schemeClr>
                </a:solidFill>
              </a:defRPr>
            </a:lvl7pPr>
            <a:lvl8pPr marL="2504257" indent="0" algn="ctr">
              <a:buNone/>
              <a:defRPr>
                <a:solidFill>
                  <a:schemeClr val="tx1">
                    <a:tint val="75000"/>
                  </a:schemeClr>
                </a:solidFill>
              </a:defRPr>
            </a:lvl8pPr>
            <a:lvl9pPr marL="2862008" indent="0" algn="ctr">
              <a:buNone/>
              <a:defRPr>
                <a:solidFill>
                  <a:schemeClr val="tx1">
                    <a:tint val="75000"/>
                  </a:schemeClr>
                </a:solidFill>
              </a:defRPr>
            </a:lvl9pPr>
          </a:lstStyle>
          <a:p>
            <a:r>
              <a:rPr lang="fr-FR" dirty="0"/>
              <a:t>Titre</a:t>
            </a:r>
          </a:p>
        </p:txBody>
      </p:sp>
      <p:sp>
        <p:nvSpPr>
          <p:cNvPr id="12" name="Espace réservé du numéro de diapositive 3"/>
          <p:cNvSpPr>
            <a:spLocks noGrp="1"/>
          </p:cNvSpPr>
          <p:nvPr>
            <p:ph type="sldNum" sz="quarter" idx="4"/>
          </p:nvPr>
        </p:nvSpPr>
        <p:spPr>
          <a:xfrm>
            <a:off x="492766" y="6166976"/>
            <a:ext cx="2133962" cy="364281"/>
          </a:xfrm>
          <a:prstGeom prst="rect">
            <a:avLst/>
          </a:prstGeom>
        </p:spPr>
        <p:txBody>
          <a:bodyPr lIns="71550" tIns="35775" rIns="71550" bIns="35775"/>
          <a:lstStyle>
            <a:lvl1pPr>
              <a:defRPr sz="900">
                <a:solidFill>
                  <a:srgbClr val="004F71"/>
                </a:solidFill>
              </a:defRPr>
            </a:lvl1pPr>
          </a:lstStyle>
          <a:p>
            <a:fld id="{90674DFE-F235-4FE6-B070-9AAFFB84EECD}" type="slidenum">
              <a:rPr lang="fr-FR" smtClean="0"/>
              <a:pPr/>
              <a:t>‹Nº›</a:t>
            </a:fld>
            <a:endParaRPr lang="fr-FR" dirty="0"/>
          </a:p>
        </p:txBody>
      </p:sp>
      <p:cxnSp>
        <p:nvCxnSpPr>
          <p:cNvPr id="14" name="Connecteur droit 13"/>
          <p:cNvCxnSpPr/>
          <p:nvPr userDrawn="1"/>
        </p:nvCxnSpPr>
        <p:spPr>
          <a:xfrm flipH="1">
            <a:off x="5033771" y="3500242"/>
            <a:ext cx="1385426" cy="1"/>
          </a:xfrm>
          <a:prstGeom prst="line">
            <a:avLst/>
          </a:prstGeom>
          <a:ln w="12700">
            <a:solidFill>
              <a:srgbClr val="0077C8"/>
            </a:solidFill>
          </a:ln>
        </p:spPr>
        <p:style>
          <a:lnRef idx="1">
            <a:schemeClr val="accent1"/>
          </a:lnRef>
          <a:fillRef idx="0">
            <a:schemeClr val="accent1"/>
          </a:fillRef>
          <a:effectRef idx="0">
            <a:schemeClr val="accent1"/>
          </a:effectRef>
          <a:fontRef idx="minor">
            <a:schemeClr val="tx1"/>
          </a:fontRef>
        </p:style>
      </p:cxn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34587"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650604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HI-Instit_Contenu-2">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‹Nº›</a:t>
            </a:fld>
            <a:endParaRPr lang="fr-FR" dirty="0"/>
          </a:p>
        </p:txBody>
      </p:sp>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8" name="Imag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5003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HI-Instit_Contenu-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‹Nº›</a:t>
            </a:fld>
            <a:endParaRPr lang="fr-FR" dirty="0"/>
          </a:p>
        </p:txBody>
      </p:sp>
      <p:grpSp>
        <p:nvGrpSpPr>
          <p:cNvPr id="14" name="Groupe 13"/>
          <p:cNvGrpSpPr/>
          <p:nvPr userDrawn="1"/>
        </p:nvGrpSpPr>
        <p:grpSpPr>
          <a:xfrm>
            <a:off x="-10228" y="13983"/>
            <a:ext cx="9200320" cy="6862184"/>
            <a:chOff x="-11961" y="15416"/>
            <a:chExt cx="10759263" cy="7565876"/>
          </a:xfrm>
        </p:grpSpPr>
        <p:grpSp>
          <p:nvGrpSpPr>
            <p:cNvPr id="15" name="Groupe 14"/>
            <p:cNvGrpSpPr/>
            <p:nvPr userDrawn="1"/>
          </p:nvGrpSpPr>
          <p:grpSpPr>
            <a:xfrm>
              <a:off x="5343634" y="80662"/>
              <a:ext cx="5403668" cy="7500630"/>
              <a:chOff x="5343634" y="80662"/>
              <a:chExt cx="5403668" cy="7500630"/>
            </a:xfrm>
          </p:grpSpPr>
          <p:cxnSp>
            <p:nvCxnSpPr>
              <p:cNvPr id="29" name="Connecteur droit 28"/>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25" name="Groupe 24"/>
            <p:cNvGrpSpPr/>
            <p:nvPr userDrawn="1"/>
          </p:nvGrpSpPr>
          <p:grpSpPr>
            <a:xfrm>
              <a:off x="-11961" y="15416"/>
              <a:ext cx="5403666" cy="7500630"/>
              <a:chOff x="-11961" y="15416"/>
              <a:chExt cx="5403666" cy="7500630"/>
            </a:xfrm>
          </p:grpSpPr>
          <p:cxnSp>
            <p:nvCxnSpPr>
              <p:cNvPr id="26" name="Connecteur droit 25"/>
              <p:cNvCxnSpPr/>
              <p:nvPr userDrawn="1"/>
            </p:nvCxnSpPr>
            <p:spPr>
              <a:xfrm>
                <a:off x="-11961" y="80662"/>
                <a:ext cx="5403666"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11961" y="7516046"/>
                <a:ext cx="5358661"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81115" y="15416"/>
                <a:ext cx="0" cy="750063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grpSp>
      </p:gr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190176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HI-Instit_Contenu-3">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‹Nº›</a:t>
            </a:fld>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pic>
        <p:nvPicPr>
          <p:cNvPr id="25" name="Image 2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309513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I-Instit_Contenu-4">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841388" y="1061491"/>
            <a:ext cx="3809846" cy="928703"/>
          </a:xfrm>
        </p:spPr>
        <p:txBody>
          <a:bodyPr>
            <a:normAutofit/>
          </a:bodyPr>
          <a:lstStyle>
            <a:lvl1pPr>
              <a:defRPr sz="2800"/>
            </a:lvl1pPr>
          </a:lstStyle>
          <a:p>
            <a:r>
              <a:rPr lang="fr-FR" dirty="0"/>
              <a:t>Titre</a:t>
            </a:r>
          </a:p>
        </p:txBody>
      </p:sp>
      <p:sp>
        <p:nvSpPr>
          <p:cNvPr id="3" name="Espace réservé du numéro de diapositive 2"/>
          <p:cNvSpPr>
            <a:spLocks noGrp="1"/>
          </p:cNvSpPr>
          <p:nvPr>
            <p:ph type="sldNum" sz="quarter" idx="10"/>
          </p:nvPr>
        </p:nvSpPr>
        <p:spPr>
          <a:xfrm>
            <a:off x="492766" y="6166976"/>
            <a:ext cx="2133962" cy="364281"/>
          </a:xfrm>
          <a:prstGeom prst="rect">
            <a:avLst/>
          </a:prstGeom>
        </p:spPr>
        <p:txBody>
          <a:bodyPr lIns="71550" tIns="35775" rIns="71550" bIns="35775"/>
          <a:lstStyle/>
          <a:p>
            <a:fld id="{90674DFE-F235-4FE6-B070-9AAFFB84EECD}" type="slidenum">
              <a:rPr lang="fr-FR" smtClean="0"/>
              <a:pPr/>
              <a:t>‹Nº›</a:t>
            </a:fld>
            <a:endParaRPr lang="fr-FR" dirty="0"/>
          </a:p>
        </p:txBody>
      </p:sp>
      <p:sp>
        <p:nvSpPr>
          <p:cNvPr id="5" name="Espace réservé pour une image  9"/>
          <p:cNvSpPr>
            <a:spLocks noGrp="1"/>
          </p:cNvSpPr>
          <p:nvPr>
            <p:ph type="pic" sz="quarter" idx="11"/>
          </p:nvPr>
        </p:nvSpPr>
        <p:spPr>
          <a:xfrm>
            <a:off x="0" y="0"/>
            <a:ext cx="4572000" cy="6858000"/>
          </a:xfrm>
          <a:prstGeom prst="rect">
            <a:avLst/>
          </a:prstGeom>
        </p:spPr>
        <p:txBody>
          <a:bodyPr/>
          <a:lstStyle/>
          <a:p>
            <a:endParaRPr lang="fr-FR" dirty="0"/>
          </a:p>
        </p:txBody>
      </p:sp>
      <p:sp>
        <p:nvSpPr>
          <p:cNvPr id="7" name="Espace réservé du numéro de diapositive 6"/>
          <p:cNvSpPr txBox="1">
            <a:spLocks/>
          </p:cNvSpPr>
          <p:nvPr userDrawn="1"/>
        </p:nvSpPr>
        <p:spPr>
          <a:xfrm>
            <a:off x="4841391" y="6204702"/>
            <a:ext cx="500293" cy="244815"/>
          </a:xfrm>
          <a:prstGeom prst="rect">
            <a:avLst/>
          </a:prstGeom>
        </p:spPr>
        <p:txBody>
          <a:bodyPr lIns="71550" tIns="35775" rIns="71550" bIns="35775"/>
          <a:lstStyle>
            <a:defPPr>
              <a:defRPr lang="fr-FR"/>
            </a:defPPr>
            <a:lvl1pPr marL="0" algn="l" defTabSz="995029" rtl="0" eaLnBrk="1" latinLnBrk="0" hangingPunct="1">
              <a:defRPr sz="1200" kern="1200">
                <a:solidFill>
                  <a:srgbClr val="0077C8"/>
                </a:solidFill>
                <a:latin typeface="+mn-lt"/>
                <a:ea typeface="+mn-ea"/>
                <a:cs typeface="+mn-cs"/>
              </a:defRPr>
            </a:lvl1pPr>
            <a:lvl2pPr marL="497514" algn="l" defTabSz="995029" rtl="0" eaLnBrk="1" latinLnBrk="0" hangingPunct="1">
              <a:defRPr sz="2100" kern="1200">
                <a:solidFill>
                  <a:schemeClr val="tx1"/>
                </a:solidFill>
                <a:latin typeface="+mn-lt"/>
                <a:ea typeface="+mn-ea"/>
                <a:cs typeface="+mn-cs"/>
              </a:defRPr>
            </a:lvl2pPr>
            <a:lvl3pPr marL="995029" algn="l" defTabSz="995029" rtl="0" eaLnBrk="1" latinLnBrk="0" hangingPunct="1">
              <a:defRPr sz="2100" kern="1200">
                <a:solidFill>
                  <a:schemeClr val="tx1"/>
                </a:solidFill>
                <a:latin typeface="+mn-lt"/>
                <a:ea typeface="+mn-ea"/>
                <a:cs typeface="+mn-cs"/>
              </a:defRPr>
            </a:lvl3pPr>
            <a:lvl4pPr marL="1492543" algn="l" defTabSz="995029" rtl="0" eaLnBrk="1" latinLnBrk="0" hangingPunct="1">
              <a:defRPr sz="2100" kern="1200">
                <a:solidFill>
                  <a:schemeClr val="tx1"/>
                </a:solidFill>
                <a:latin typeface="+mn-lt"/>
                <a:ea typeface="+mn-ea"/>
                <a:cs typeface="+mn-cs"/>
              </a:defRPr>
            </a:lvl4pPr>
            <a:lvl5pPr marL="1990058" algn="l" defTabSz="995029" rtl="0" eaLnBrk="1" latinLnBrk="0" hangingPunct="1">
              <a:defRPr sz="2100" kern="1200">
                <a:solidFill>
                  <a:schemeClr val="tx1"/>
                </a:solidFill>
                <a:latin typeface="+mn-lt"/>
                <a:ea typeface="+mn-ea"/>
                <a:cs typeface="+mn-cs"/>
              </a:defRPr>
            </a:lvl5pPr>
            <a:lvl6pPr marL="2487574" algn="l" defTabSz="995029" rtl="0" eaLnBrk="1" latinLnBrk="0" hangingPunct="1">
              <a:defRPr sz="2100" kern="1200">
                <a:solidFill>
                  <a:schemeClr val="tx1"/>
                </a:solidFill>
                <a:latin typeface="+mn-lt"/>
                <a:ea typeface="+mn-ea"/>
                <a:cs typeface="+mn-cs"/>
              </a:defRPr>
            </a:lvl6pPr>
            <a:lvl7pPr marL="2985089" algn="l" defTabSz="995029" rtl="0" eaLnBrk="1" latinLnBrk="0" hangingPunct="1">
              <a:defRPr sz="2100" kern="1200">
                <a:solidFill>
                  <a:schemeClr val="tx1"/>
                </a:solidFill>
                <a:latin typeface="+mn-lt"/>
                <a:ea typeface="+mn-ea"/>
                <a:cs typeface="+mn-cs"/>
              </a:defRPr>
            </a:lvl7pPr>
            <a:lvl8pPr marL="3482602" algn="l" defTabSz="995029" rtl="0" eaLnBrk="1" latinLnBrk="0" hangingPunct="1">
              <a:defRPr sz="2100" kern="1200">
                <a:solidFill>
                  <a:schemeClr val="tx1"/>
                </a:solidFill>
                <a:latin typeface="+mn-lt"/>
                <a:ea typeface="+mn-ea"/>
                <a:cs typeface="+mn-cs"/>
              </a:defRPr>
            </a:lvl8pPr>
            <a:lvl9pPr marL="3980114" algn="l" defTabSz="995029" rtl="0" eaLnBrk="1" latinLnBrk="0" hangingPunct="1">
              <a:defRPr sz="2100" kern="1200">
                <a:solidFill>
                  <a:schemeClr val="tx1"/>
                </a:solidFill>
                <a:latin typeface="+mn-lt"/>
                <a:ea typeface="+mn-ea"/>
                <a:cs typeface="+mn-cs"/>
              </a:defRPr>
            </a:lvl9pPr>
          </a:lstStyle>
          <a:p>
            <a:fld id="{2CE3F619-B3DC-45F0-A72C-2F3B9D1652DC}" type="slidenum">
              <a:rPr lang="fr-FR" smtClean="0"/>
              <a:pPr/>
              <a:t>‹Nº›</a:t>
            </a:fld>
            <a:endParaRPr lang="fr-FR" dirty="0"/>
          </a:p>
        </p:txBody>
      </p:sp>
      <p:sp>
        <p:nvSpPr>
          <p:cNvPr id="10" name="Espace réservé du texte 9"/>
          <p:cNvSpPr>
            <a:spLocks noGrp="1"/>
          </p:cNvSpPr>
          <p:nvPr>
            <p:ph type="body" sz="quarter" idx="12"/>
          </p:nvPr>
        </p:nvSpPr>
        <p:spPr>
          <a:xfrm>
            <a:off x="4840782" y="2326797"/>
            <a:ext cx="3426285" cy="3362047"/>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429515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I-Instit_Photo-2">
    <p:spTree>
      <p:nvGrpSpPr>
        <p:cNvPr id="1" name=""/>
        <p:cNvGrpSpPr/>
        <p:nvPr/>
      </p:nvGrpSpPr>
      <p:grpSpPr>
        <a:xfrm>
          <a:off x="0" y="0"/>
          <a:ext cx="0" cy="0"/>
          <a:chOff x="0" y="0"/>
          <a:chExt cx="0" cy="0"/>
        </a:xfrm>
      </p:grpSpPr>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608" y="164143"/>
            <a:ext cx="8890151" cy="6571469"/>
          </a:xfrm>
        </p:spPr>
        <p:txBody>
          <a:bodyPr/>
          <a:lstStyle/>
          <a:p>
            <a:endParaRPr lang="fr-FR" dirty="0"/>
          </a:p>
        </p:txBody>
      </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683781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I-Instit_Photo-3">
    <p:spTree>
      <p:nvGrpSpPr>
        <p:cNvPr id="1" name=""/>
        <p:cNvGrpSpPr/>
        <p:nvPr/>
      </p:nvGrpSpPr>
      <p:grpSpPr>
        <a:xfrm>
          <a:off x="0" y="0"/>
          <a:ext cx="0" cy="0"/>
          <a:chOff x="0" y="0"/>
          <a:chExt cx="0" cy="0"/>
        </a:xfrm>
      </p:grpSpPr>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333" y="164143"/>
            <a:ext cx="8889823" cy="6571208"/>
          </a:xfrm>
        </p:spPr>
        <p:txBody>
          <a:bodyPr/>
          <a:lstStyle/>
          <a:p>
            <a:endParaRPr lang="fr-FR" dirty="0"/>
          </a:p>
        </p:txBody>
      </p:sp>
      <p:pic>
        <p:nvPicPr>
          <p:cNvPr id="14" name="Imag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37665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_Photo-4">
    <p:spTree>
      <p:nvGrpSpPr>
        <p:cNvPr id="1" name=""/>
        <p:cNvGrpSpPr/>
        <p:nvPr/>
      </p:nvGrpSpPr>
      <p:grpSpPr>
        <a:xfrm>
          <a:off x="0" y="0"/>
          <a:ext cx="0" cy="0"/>
          <a:chOff x="0" y="0"/>
          <a:chExt cx="0" cy="0"/>
        </a:xfrm>
      </p:grpSpPr>
      <p:sp>
        <p:nvSpPr>
          <p:cNvPr id="17" name="Espace réservé pour une image  2"/>
          <p:cNvSpPr>
            <a:spLocks noGrp="1"/>
          </p:cNvSpPr>
          <p:nvPr>
            <p:ph type="pic" sz="quarter" idx="10"/>
          </p:nvPr>
        </p:nvSpPr>
        <p:spPr>
          <a:xfrm>
            <a:off x="2" y="0"/>
            <a:ext cx="9143999" cy="6858000"/>
          </a:xfrm>
          <a:prstGeom prst="rect">
            <a:avLst/>
          </a:prstGeom>
        </p:spPr>
        <p:txBody>
          <a:bodyPr/>
          <a:lstStyle/>
          <a:p>
            <a:endParaRPr lang="fr-FR" dirty="0"/>
          </a:p>
        </p:txBody>
      </p:sp>
      <p:sp>
        <p:nvSpPr>
          <p:cNvPr id="20" name="Espace réservé du numéro de diapositive 6"/>
          <p:cNvSpPr>
            <a:spLocks noGrp="1"/>
          </p:cNvSpPr>
          <p:nvPr>
            <p:ph type="sldNum" sz="quarter" idx="4"/>
          </p:nvPr>
        </p:nvSpPr>
        <p:spPr>
          <a:xfrm>
            <a:off x="492689" y="6204702"/>
            <a:ext cx="1154523" cy="244815"/>
          </a:xfrm>
          <a:prstGeom prst="rect">
            <a:avLst/>
          </a:prstGeom>
        </p:spPr>
        <p:txBody>
          <a:bodyPr lIns="71550" tIns="35775" rIns="71550" bIns="35775"/>
          <a:lstStyle>
            <a:lvl1pPr>
              <a:defRPr sz="900"/>
            </a:lvl1pPr>
          </a:lstStyle>
          <a:p>
            <a:fld id="{2CE3F619-B3DC-45F0-A72C-2F3B9D1652DC}" type="slidenum">
              <a:rPr lang="fr-FR" smtClean="0"/>
              <a:pPr/>
              <a:t>‹Nº›</a:t>
            </a:fld>
            <a:endParaRPr lang="fr-FR"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05579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7C8">
            <a:alpha val="0"/>
          </a:srgbClr>
        </a:solidFill>
        <a:effectLst/>
      </p:bgPr>
    </p:bg>
    <p:spTree>
      <p:nvGrpSpPr>
        <p:cNvPr id="1" name=""/>
        <p:cNvGrpSpPr/>
        <p:nvPr/>
      </p:nvGrpSpPr>
      <p:grpSpPr>
        <a:xfrm>
          <a:off x="0" y="0"/>
          <a:ext cx="0" cy="0"/>
          <a:chOff x="0" y="0"/>
          <a:chExt cx="0" cy="0"/>
        </a:xfrm>
      </p:grpSpPr>
      <p:sp>
        <p:nvSpPr>
          <p:cNvPr id="3" name="Espace réservé du titre 1"/>
          <p:cNvSpPr>
            <a:spLocks noGrp="1"/>
          </p:cNvSpPr>
          <p:nvPr>
            <p:ph type="title"/>
          </p:nvPr>
        </p:nvSpPr>
        <p:spPr>
          <a:xfrm>
            <a:off x="480064" y="489550"/>
            <a:ext cx="8171173" cy="1102589"/>
          </a:xfrm>
          <a:prstGeom prst="rect">
            <a:avLst/>
          </a:prstGeom>
        </p:spPr>
        <p:txBody>
          <a:bodyPr vert="horz" lIns="71550" tIns="35775" rIns="71550" bIns="35775" rtlCol="0" anchor="ctr">
            <a:normAutofit/>
          </a:bodyPr>
          <a:lstStyle/>
          <a:p>
            <a:r>
              <a:rPr lang="fr-FR" dirty="0"/>
              <a:t>Modifiez le style du titre</a:t>
            </a:r>
          </a:p>
        </p:txBody>
      </p:sp>
      <p:sp>
        <p:nvSpPr>
          <p:cNvPr id="4" name="Espace réservé du texte 2"/>
          <p:cNvSpPr>
            <a:spLocks noGrp="1"/>
          </p:cNvSpPr>
          <p:nvPr>
            <p:ph type="body" idx="1"/>
          </p:nvPr>
        </p:nvSpPr>
        <p:spPr>
          <a:xfrm>
            <a:off x="492768" y="2163607"/>
            <a:ext cx="8158468" cy="3962951"/>
          </a:xfrm>
          <a:prstGeom prst="rect">
            <a:avLst/>
          </a:prstGeom>
        </p:spPr>
        <p:txBody>
          <a:bodyPr vert="horz" lIns="71550" tIns="35775" rIns="71550" bIns="35775"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18228016"/>
      </p:ext>
    </p:extLst>
  </p:cSld>
  <p:clrMap bg1="lt1" tx1="dk1" bg2="lt2" tx2="dk2" accent1="accent1" accent2="accent2" accent3="accent3" accent4="accent4" accent5="accent5" accent6="accent6" hlink="hlink" folHlink="folHlink"/>
  <p:sldLayoutIdLst>
    <p:sldLayoutId id="2147483791" r:id="rId1"/>
    <p:sldLayoutId id="2147483798" r:id="rId2"/>
    <p:sldLayoutId id="2147483799" r:id="rId3"/>
    <p:sldLayoutId id="2147483830" r:id="rId4"/>
    <p:sldLayoutId id="2147483829" r:id="rId5"/>
    <p:sldLayoutId id="2147483834" r:id="rId6"/>
    <p:sldLayoutId id="2147483836" r:id="rId7"/>
    <p:sldLayoutId id="2147483837" r:id="rId8"/>
    <p:sldLayoutId id="2147483824" r:id="rId9"/>
    <p:sldLayoutId id="2147483838" r:id="rId10"/>
  </p:sldLayoutIdLst>
  <p:hf hdr="0" dt="0"/>
  <p:txStyles>
    <p:titleStyle>
      <a:lvl1pPr algn="l" defTabSz="778593" rtl="0" eaLnBrk="1" latinLnBrk="0" hangingPunct="1">
        <a:spcBef>
          <a:spcPct val="0"/>
        </a:spcBef>
        <a:spcAft>
          <a:spcPts val="939"/>
        </a:spcAft>
        <a:buNone/>
        <a:defRPr sz="3100" b="1" kern="1200">
          <a:solidFill>
            <a:srgbClr val="004F71"/>
          </a:solidFill>
          <a:latin typeface="+mj-lt"/>
          <a:ea typeface="+mj-ea"/>
          <a:cs typeface="+mj-cs"/>
        </a:defRPr>
      </a:lvl1pPr>
    </p:titleStyle>
    <p:bodyStyle>
      <a:lvl1pPr marL="0" indent="0" algn="l" defTabSz="563189" rtl="0" eaLnBrk="1" latinLnBrk="0" hangingPunct="1">
        <a:spcBef>
          <a:spcPct val="20000"/>
        </a:spcBef>
        <a:spcAft>
          <a:spcPts val="939"/>
        </a:spcAft>
        <a:buFontTx/>
        <a:buNone/>
        <a:defRPr lang="fr-FR" sz="1900" kern="1200" spc="23" baseline="0" smtClean="0">
          <a:solidFill>
            <a:schemeClr val="tx1"/>
          </a:solidFill>
          <a:effectLst/>
          <a:latin typeface="+mn-lt"/>
          <a:ea typeface="+mn-ea"/>
          <a:cs typeface="+mn-cs"/>
        </a:defRPr>
      </a:lvl1pPr>
      <a:lvl2pPr marL="560229" indent="-268314" algn="l" defTabSz="778593" rtl="0" eaLnBrk="1" latinLnBrk="0" hangingPunct="1">
        <a:spcBef>
          <a:spcPts val="0"/>
        </a:spcBef>
        <a:spcAft>
          <a:spcPts val="470"/>
        </a:spcAft>
        <a:buFont typeface="Arial" panose="020B0604020202020204" pitchFamily="34" charset="0"/>
        <a:buChar char="•"/>
        <a:defRPr sz="1600" b="0" kern="1200" baseline="0">
          <a:solidFill>
            <a:schemeClr val="tx1"/>
          </a:solidFill>
          <a:latin typeface="+mn-lt"/>
          <a:ea typeface="+mn-ea"/>
          <a:cs typeface="+mn-cs"/>
        </a:defRPr>
      </a:lvl2pPr>
      <a:lvl3pPr marL="972636" indent="-193782"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3pPr>
      <a:lvl4pPr marL="1362536"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4pPr>
      <a:lvl5pPr marL="1751834"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5pPr>
      <a:lvl6pPr marL="1946483"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6pPr>
      <a:lvl7pPr marL="2335776"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7pPr>
      <a:lvl8pPr marL="2919723"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8pPr>
      <a:lvl9pPr marL="3309020"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9pPr>
    </p:bodyStyle>
    <p:other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3"/>
          <p:cNvSpPr>
            <a:spLocks noGrp="1"/>
          </p:cNvSpPr>
          <p:nvPr>
            <p:ph type="body" sz="quarter" idx="11"/>
          </p:nvPr>
        </p:nvSpPr>
        <p:spPr>
          <a:xfrm>
            <a:off x="836585" y="1868827"/>
            <a:ext cx="5490610" cy="2898159"/>
          </a:xfrm>
        </p:spPr>
        <p:txBody>
          <a:bodyPr>
            <a:normAutofit/>
          </a:bodyPr>
          <a:lstStyle/>
          <a:p>
            <a:r>
              <a:rPr lang="es-ES" sz="4000" dirty="0">
                <a:solidFill>
                  <a:schemeClr val="tx1"/>
                </a:solidFill>
              </a:rPr>
              <a:t>Directrices para la traducción de las preguntas del Grupo de Washington</a:t>
            </a:r>
          </a:p>
        </p:txBody>
      </p:sp>
    </p:spTree>
    <p:extLst>
      <p:ext uri="{BB962C8B-B14F-4D97-AF65-F5344CB8AC3E}">
        <p14:creationId xmlns:p14="http://schemas.microsoft.com/office/powerpoint/2010/main" val="4107829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a:t>Objetivos de esta sesión:</a:t>
            </a:r>
          </a:p>
        </p:txBody>
      </p:sp>
      <p:sp>
        <p:nvSpPr>
          <p:cNvPr id="3" name="Rectangle 2">
            <a:extLst>
              <a:ext uri="{FF2B5EF4-FFF2-40B4-BE49-F238E27FC236}">
                <a16:creationId xmlns:a16="http://schemas.microsoft.com/office/drawing/2014/main" id="{054CC10B-06ED-474B-A5FB-D37858A0B86E}"/>
              </a:ext>
            </a:extLst>
          </p:cNvPr>
          <p:cNvSpPr/>
          <p:nvPr/>
        </p:nvSpPr>
        <p:spPr>
          <a:xfrm>
            <a:off x="480064" y="1681929"/>
            <a:ext cx="8183872" cy="4154984"/>
          </a:xfrm>
          <a:prstGeom prst="rect">
            <a:avLst/>
          </a:prstGeom>
        </p:spPr>
        <p:txBody>
          <a:bodyPr wrap="square">
            <a:spAutoFit/>
          </a:bodyPr>
          <a:lstStyle/>
          <a:p>
            <a:pPr marL="285750" lvl="0" indent="-285750">
              <a:buFont typeface="Arial" panose="020B0604020202020204" pitchFamily="34" charset="0"/>
              <a:buChar char="•"/>
            </a:pPr>
            <a:r>
              <a:rPr lang="es-ES" sz="2400" dirty="0"/>
              <a:t>Explicar la importancia de una traducción apropiada de las preguntas del WG </a:t>
            </a:r>
          </a:p>
          <a:p>
            <a:pPr marL="285750" lvl="0" indent="-285750">
              <a:buFont typeface="Arial" panose="020B0604020202020204" pitchFamily="34" charset="0"/>
              <a:buChar char="•"/>
            </a:pPr>
            <a:endParaRPr lang="en-GB" sz="2400" dirty="0"/>
          </a:p>
          <a:p>
            <a:pPr marL="285750" lvl="0" indent="-285750">
              <a:buFont typeface="Arial" panose="020B0604020202020204" pitchFamily="34" charset="0"/>
              <a:buChar char="•"/>
            </a:pPr>
            <a:r>
              <a:rPr lang="es-ES" sz="2400" dirty="0"/>
              <a:t>Diferenciar entre la traducción directa seguida de una inversa y la traducción conceptual/en equipo</a:t>
            </a:r>
          </a:p>
          <a:p>
            <a:pPr marL="285750" lvl="0" indent="-285750">
              <a:buFont typeface="Arial" panose="020B0604020202020204" pitchFamily="34" charset="0"/>
              <a:buChar char="•"/>
            </a:pPr>
            <a:endParaRPr lang="en-GB" sz="2400" dirty="0"/>
          </a:p>
          <a:p>
            <a:pPr marL="285750" lvl="0" indent="-285750">
              <a:buFont typeface="Arial" panose="020B0604020202020204" pitchFamily="34" charset="0"/>
              <a:buChar char="•"/>
            </a:pPr>
            <a:r>
              <a:rPr lang="es-ES" sz="2400" dirty="0"/>
              <a:t>Describir en detalle las etapas del protocolo de traducción del Grupo de Washington (WG) </a:t>
            </a:r>
          </a:p>
          <a:p>
            <a:pPr marL="285750" lvl="0" indent="-285750">
              <a:buFont typeface="Arial" panose="020B0604020202020204" pitchFamily="34" charset="0"/>
              <a:buChar char="•"/>
            </a:pPr>
            <a:endParaRPr lang="en-GB" sz="2400" dirty="0"/>
          </a:p>
          <a:p>
            <a:pPr marL="285750" lvl="0" indent="-285750">
              <a:buFont typeface="Arial" panose="020B0604020202020204" pitchFamily="34" charset="0"/>
              <a:buChar char="•"/>
            </a:pPr>
            <a:r>
              <a:rPr lang="es-ES" sz="2400" dirty="0"/>
              <a:t>Identificar y mitigar las preguntas/inquietudes planteadas en las traducciones de las preguntas del WG</a:t>
            </a:r>
          </a:p>
        </p:txBody>
      </p:sp>
    </p:spTree>
    <p:extLst>
      <p:ext uri="{BB962C8B-B14F-4D97-AF65-F5344CB8AC3E}">
        <p14:creationId xmlns:p14="http://schemas.microsoft.com/office/powerpoint/2010/main" val="239046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3200">
                <a:ea typeface="Verdana" panose="020B0604030504040204" pitchFamily="34" charset="0"/>
              </a:rPr>
              <a:t>¿Por qué traducir?</a:t>
            </a:r>
          </a:p>
        </p:txBody>
      </p:sp>
      <p:sp>
        <p:nvSpPr>
          <p:cNvPr id="8" name="Rectangle 7">
            <a:extLst>
              <a:ext uri="{FF2B5EF4-FFF2-40B4-BE49-F238E27FC236}">
                <a16:creationId xmlns:a16="http://schemas.microsoft.com/office/drawing/2014/main" id="{DCCECE4C-7EA9-4A84-AA8D-FA4D47F26358}"/>
              </a:ext>
            </a:extLst>
          </p:cNvPr>
          <p:cNvSpPr/>
          <p:nvPr/>
        </p:nvSpPr>
        <p:spPr>
          <a:xfrm>
            <a:off x="791580" y="1536173"/>
            <a:ext cx="7872356" cy="3477875"/>
          </a:xfrm>
          <a:prstGeom prst="rect">
            <a:avLst/>
          </a:prstGeom>
        </p:spPr>
        <p:txBody>
          <a:bodyPr wrap="square">
            <a:spAutoFit/>
          </a:bodyPr>
          <a:lstStyle/>
          <a:p>
            <a:pPr marL="342900" indent="-342900">
              <a:buFont typeface="Arial" panose="020B0604020202020204" pitchFamily="34" charset="0"/>
              <a:buChar char="•"/>
            </a:pPr>
            <a:r>
              <a:rPr lang="es-ES" sz="2000" dirty="0">
                <a:ea typeface="Verdana" panose="020B0604030504040204" pitchFamily="34" charset="0"/>
                <a:cs typeface="Times New Roman" panose="02020603050405020304" pitchFamily="18" charset="0"/>
              </a:rPr>
              <a:t>El propósito de la traducción del cuestionario es producir herramientas que mantengan la </a:t>
            </a:r>
            <a:r>
              <a:rPr lang="es-ES" sz="2000" b="1" dirty="0">
                <a:ea typeface="Verdana" panose="020B0604030504040204" pitchFamily="34" charset="0"/>
                <a:cs typeface="Times New Roman" panose="02020603050405020304" pitchFamily="18" charset="0"/>
              </a:rPr>
              <a:t>equivalencia de las mediciones entre las lenguas/los dialectos, para lograr una versión funcionalmente equivalente y culturalmente apropiada de la herramienta original</a:t>
            </a:r>
          </a:p>
          <a:p>
            <a:pPr marL="285750" indent="-285750">
              <a:buFont typeface="Arial" panose="020B0604020202020204" pitchFamily="34" charset="0"/>
              <a:buChar char="•"/>
            </a:pPr>
            <a:endParaRPr lang="en-GB" sz="2000" dirty="0">
              <a:ea typeface="Verdana" panose="020B0604030504040204" pitchFamily="34" charset="0"/>
              <a:cs typeface="Times New Roman" panose="02020603050405020304" pitchFamily="18" charset="0"/>
            </a:endParaRPr>
          </a:p>
          <a:p>
            <a:pPr marL="285750" indent="-285750">
              <a:buFont typeface="Arial" panose="020B0604020202020204" pitchFamily="34" charset="0"/>
              <a:buChar char="•"/>
            </a:pPr>
            <a:r>
              <a:rPr lang="es-ES" sz="2000" dirty="0">
                <a:ea typeface="Verdana" panose="020B0604030504040204" pitchFamily="34" charset="0"/>
                <a:cs typeface="Times New Roman" panose="02020603050405020304" pitchFamily="18" charset="0"/>
              </a:rPr>
              <a:t>Eso permite obtener resultados comparables a nivel internacional</a:t>
            </a:r>
          </a:p>
          <a:p>
            <a:pPr marL="285750" indent="-285750">
              <a:buFont typeface="Arial" panose="020B0604020202020204" pitchFamily="34" charset="0"/>
              <a:buChar char="•"/>
            </a:pPr>
            <a:endParaRPr lang="en-US" sz="2000" dirty="0">
              <a:ea typeface="Verdana" panose="020B0604030504040204" pitchFamily="34" charset="0"/>
              <a:cs typeface="Times New Roman" panose="02020603050405020304" pitchFamily="18" charset="0"/>
            </a:endParaRPr>
          </a:p>
          <a:p>
            <a:pPr marL="285750" indent="-285750">
              <a:buFont typeface="Arial" panose="020B0604020202020204" pitchFamily="34" charset="0"/>
              <a:buChar char="•"/>
            </a:pPr>
            <a:r>
              <a:rPr lang="es-ES" sz="2000" dirty="0">
                <a:ea typeface="Verdana" panose="020B0604030504040204" pitchFamily="34" charset="0"/>
              </a:rPr>
              <a:t>La versión breve de las preguntas del WG (WG-SS) está traducida en una serie de lenguas, pero muchas de ellas no han sido sometidas a pruebas cognitivas</a:t>
            </a:r>
          </a:p>
        </p:txBody>
      </p:sp>
    </p:spTree>
    <p:extLst>
      <p:ext uri="{BB962C8B-B14F-4D97-AF65-F5344CB8AC3E}">
        <p14:creationId xmlns:p14="http://schemas.microsoft.com/office/powerpoint/2010/main" val="1823081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3200">
                <a:ea typeface="Verdana" panose="020B0604030504040204" pitchFamily="34" charset="0"/>
              </a:rPr>
              <a:t>Los desafíos de una traducción</a:t>
            </a:r>
          </a:p>
        </p:txBody>
      </p:sp>
      <p:graphicFrame>
        <p:nvGraphicFramePr>
          <p:cNvPr id="6" name="Diagram 2">
            <a:extLst>
              <a:ext uri="{FF2B5EF4-FFF2-40B4-BE49-F238E27FC236}">
                <a16:creationId xmlns:a16="http://schemas.microsoft.com/office/drawing/2014/main" id="{54283F0A-93ED-4DF1-BEE1-AEDCAB055EA1}"/>
              </a:ext>
            </a:extLst>
          </p:cNvPr>
          <p:cNvGraphicFramePr/>
          <p:nvPr>
            <p:extLst>
              <p:ext uri="{D42A27DB-BD31-4B8C-83A1-F6EECF244321}">
                <p14:modId xmlns:p14="http://schemas.microsoft.com/office/powerpoint/2010/main" val="3995054738"/>
              </p:ext>
            </p:extLst>
          </p:nvPr>
        </p:nvGraphicFramePr>
        <p:xfrm>
          <a:off x="341530" y="1313765"/>
          <a:ext cx="8685965" cy="5189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84389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s-ES"/>
              <a:t>La traducción directa seguida de la inversa</a:t>
            </a:r>
          </a:p>
        </p:txBody>
      </p:sp>
      <p:sp>
        <p:nvSpPr>
          <p:cNvPr id="11" name="Rectangle 10">
            <a:extLst>
              <a:ext uri="{FF2B5EF4-FFF2-40B4-BE49-F238E27FC236}">
                <a16:creationId xmlns:a16="http://schemas.microsoft.com/office/drawing/2014/main" id="{803C8452-4DA5-4A6C-8FDB-5BED292417D2}"/>
              </a:ext>
            </a:extLst>
          </p:cNvPr>
          <p:cNvSpPr/>
          <p:nvPr/>
        </p:nvSpPr>
        <p:spPr>
          <a:xfrm>
            <a:off x="836585" y="4064450"/>
            <a:ext cx="7814652" cy="338554"/>
          </a:xfrm>
          <a:prstGeom prst="rect">
            <a:avLst/>
          </a:prstGeom>
        </p:spPr>
        <p:txBody>
          <a:bodyPr wrap="square">
            <a:spAutoFit/>
          </a:bodyPr>
          <a:lstStyle/>
          <a:p>
            <a:r>
              <a:rPr lang="es-ES">
                <a:solidFill>
                  <a:schemeClr val="bg1"/>
                </a:solidFill>
                <a:ea typeface="Verdana" panose="020B0604030504040204" pitchFamily="34" charset="0"/>
              </a:rPr>
              <a:t>	</a:t>
            </a:r>
          </a:p>
        </p:txBody>
      </p:sp>
      <p:sp>
        <p:nvSpPr>
          <p:cNvPr id="5" name="Rectangle à coins arrondis 2">
            <a:extLst>
              <a:ext uri="{FF2B5EF4-FFF2-40B4-BE49-F238E27FC236}">
                <a16:creationId xmlns:a16="http://schemas.microsoft.com/office/drawing/2014/main" id="{F4B0DD53-81CF-48A6-BCB6-2E6FA3C1D765}"/>
              </a:ext>
            </a:extLst>
          </p:cNvPr>
          <p:cNvSpPr/>
          <p:nvPr/>
        </p:nvSpPr>
        <p:spPr>
          <a:xfrm>
            <a:off x="1304654" y="3965549"/>
            <a:ext cx="2565285" cy="105122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Inglés</a:t>
            </a:r>
          </a:p>
        </p:txBody>
      </p:sp>
      <p:sp>
        <p:nvSpPr>
          <p:cNvPr id="7" name="Rectangle à coins arrondis 6">
            <a:extLst>
              <a:ext uri="{FF2B5EF4-FFF2-40B4-BE49-F238E27FC236}">
                <a16:creationId xmlns:a16="http://schemas.microsoft.com/office/drawing/2014/main" id="{510F7A47-86E1-4D2B-8395-BB193DD59BC1}"/>
              </a:ext>
            </a:extLst>
          </p:cNvPr>
          <p:cNvSpPr/>
          <p:nvPr/>
        </p:nvSpPr>
        <p:spPr>
          <a:xfrm>
            <a:off x="5012125" y="2258870"/>
            <a:ext cx="2565285" cy="1051221"/>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Francés</a:t>
            </a:r>
          </a:p>
        </p:txBody>
      </p:sp>
      <p:sp>
        <p:nvSpPr>
          <p:cNvPr id="8" name="Virage 4">
            <a:extLst>
              <a:ext uri="{FF2B5EF4-FFF2-40B4-BE49-F238E27FC236}">
                <a16:creationId xmlns:a16="http://schemas.microsoft.com/office/drawing/2014/main" id="{5B74A6B2-BFDF-4AAE-A5BE-4255B0D6079A}"/>
              </a:ext>
            </a:extLst>
          </p:cNvPr>
          <p:cNvSpPr/>
          <p:nvPr/>
        </p:nvSpPr>
        <p:spPr>
          <a:xfrm>
            <a:off x="2379331" y="2638723"/>
            <a:ext cx="2632794" cy="1425727"/>
          </a:xfrm>
          <a:prstGeom prst="ben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9" name="Virage 8">
            <a:extLst>
              <a:ext uri="{FF2B5EF4-FFF2-40B4-BE49-F238E27FC236}">
                <a16:creationId xmlns:a16="http://schemas.microsoft.com/office/drawing/2014/main" id="{2AFF7375-6535-4E95-A1F5-5CD4173BBAF2}"/>
              </a:ext>
            </a:extLst>
          </p:cNvPr>
          <p:cNvSpPr/>
          <p:nvPr/>
        </p:nvSpPr>
        <p:spPr>
          <a:xfrm rot="10800000">
            <a:off x="3869938" y="3474022"/>
            <a:ext cx="2907306" cy="1366436"/>
          </a:xfrm>
          <a:prstGeom prst="ben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0" name="Rectangle à coins arrondis 3">
            <a:extLst>
              <a:ext uri="{FF2B5EF4-FFF2-40B4-BE49-F238E27FC236}">
                <a16:creationId xmlns:a16="http://schemas.microsoft.com/office/drawing/2014/main" id="{FA268D41-8567-44AA-8F92-DDD5DEC0B01D}"/>
              </a:ext>
            </a:extLst>
          </p:cNvPr>
          <p:cNvSpPr/>
          <p:nvPr/>
        </p:nvSpPr>
        <p:spPr>
          <a:xfrm>
            <a:off x="2372653" y="3474022"/>
            <a:ext cx="1620180" cy="759705"/>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Lengua original</a:t>
            </a:r>
          </a:p>
        </p:txBody>
      </p:sp>
      <p:sp>
        <p:nvSpPr>
          <p:cNvPr id="12" name="Rectangle à coins arrondis 7">
            <a:extLst>
              <a:ext uri="{FF2B5EF4-FFF2-40B4-BE49-F238E27FC236}">
                <a16:creationId xmlns:a16="http://schemas.microsoft.com/office/drawing/2014/main" id="{E426667D-0FE9-4CB4-B0DF-89D9AAC0F354}"/>
              </a:ext>
            </a:extLst>
          </p:cNvPr>
          <p:cNvSpPr/>
          <p:nvPr/>
        </p:nvSpPr>
        <p:spPr>
          <a:xfrm>
            <a:off x="6343692" y="2924892"/>
            <a:ext cx="1620180" cy="759705"/>
          </a:xfrm>
          <a:prstGeom prst="roundRect">
            <a:avLst/>
          </a:prstGeom>
          <a:solidFill>
            <a:schemeClr val="bg2">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Lengua objetivo</a:t>
            </a:r>
          </a:p>
        </p:txBody>
      </p:sp>
    </p:spTree>
    <p:extLst>
      <p:ext uri="{BB962C8B-B14F-4D97-AF65-F5344CB8AC3E}">
        <p14:creationId xmlns:p14="http://schemas.microsoft.com/office/powerpoint/2010/main" val="1747158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s-ES"/>
              <a:t>Traducción conceptual / en equipo</a:t>
            </a:r>
          </a:p>
        </p:txBody>
      </p:sp>
      <p:graphicFrame>
        <p:nvGraphicFramePr>
          <p:cNvPr id="4" name="Diagram 2">
            <a:extLst>
              <a:ext uri="{FF2B5EF4-FFF2-40B4-BE49-F238E27FC236}">
                <a16:creationId xmlns:a16="http://schemas.microsoft.com/office/drawing/2014/main" id="{C4BBE0BE-4CB5-498B-A6D6-C4C1AAE0178C}"/>
              </a:ext>
            </a:extLst>
          </p:cNvPr>
          <p:cNvGraphicFramePr/>
          <p:nvPr>
            <p:extLst>
              <p:ext uri="{D42A27DB-BD31-4B8C-83A1-F6EECF244321}">
                <p14:modId xmlns:p14="http://schemas.microsoft.com/office/powerpoint/2010/main" val="2315559583"/>
              </p:ext>
            </p:extLst>
          </p:nvPr>
        </p:nvGraphicFramePr>
        <p:xfrm>
          <a:off x="251520" y="774815"/>
          <a:ext cx="8645035" cy="57741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7299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s-ES"/>
              <a:t>Fichas de traducción</a:t>
            </a:r>
          </a:p>
        </p:txBody>
      </p:sp>
      <p:sp>
        <p:nvSpPr>
          <p:cNvPr id="5" name="Rectangle 4">
            <a:extLst>
              <a:ext uri="{FF2B5EF4-FFF2-40B4-BE49-F238E27FC236}">
                <a16:creationId xmlns:a16="http://schemas.microsoft.com/office/drawing/2014/main" id="{B8C3AA53-760D-438A-B3F1-19EDF57EE041}"/>
              </a:ext>
            </a:extLst>
          </p:cNvPr>
          <p:cNvSpPr/>
          <p:nvPr/>
        </p:nvSpPr>
        <p:spPr>
          <a:xfrm>
            <a:off x="504640" y="1454659"/>
            <a:ext cx="3473000" cy="4893647"/>
          </a:xfrm>
          <a:prstGeom prst="rect">
            <a:avLst/>
          </a:prstGeom>
        </p:spPr>
        <p:txBody>
          <a:bodyPr wrap="square">
            <a:spAutoFit/>
          </a:bodyPr>
          <a:lstStyle/>
          <a:p>
            <a:r>
              <a:rPr lang="es-ES" sz="2400" dirty="0"/>
              <a:t>La traducción de cada pregunta está basada en una «</a:t>
            </a:r>
            <a:r>
              <a:rPr lang="es-ES" sz="2400" b="1" dirty="0"/>
              <a:t>ficha de traducción</a:t>
            </a:r>
            <a:r>
              <a:rPr lang="es-ES" sz="2400" dirty="0"/>
              <a:t>» en inglés.</a:t>
            </a:r>
          </a:p>
          <a:p>
            <a:endParaRPr lang="en-US" sz="2400" dirty="0"/>
          </a:p>
          <a:p>
            <a:r>
              <a:rPr lang="es-ES" sz="2400" dirty="0"/>
              <a:t>Las fichas de traducción explican al traductor el </a:t>
            </a:r>
            <a:r>
              <a:rPr lang="es-ES" sz="2400" b="1" dirty="0"/>
              <a:t>propósito</a:t>
            </a:r>
            <a:r>
              <a:rPr lang="es-ES" sz="2400" dirty="0"/>
              <a:t> de la pregunta, </a:t>
            </a:r>
            <a:r>
              <a:rPr lang="es-ES" sz="2400" b="1" dirty="0"/>
              <a:t>por qué</a:t>
            </a:r>
            <a:r>
              <a:rPr lang="es-ES" sz="2400" dirty="0"/>
              <a:t> se utiliza una formulación especial y describe en detalle los </a:t>
            </a:r>
            <a:r>
              <a:rPr lang="es-ES" sz="2400" b="1" dirty="0"/>
              <a:t>principales conceptos </a:t>
            </a:r>
            <a:r>
              <a:rPr lang="es-ES" sz="2400" dirty="0"/>
              <a:t>que se están midiendo. </a:t>
            </a:r>
          </a:p>
        </p:txBody>
      </p:sp>
      <p:pic>
        <p:nvPicPr>
          <p:cNvPr id="9" name="Picture 8">
            <a:extLst>
              <a:ext uri="{FF2B5EF4-FFF2-40B4-BE49-F238E27FC236}">
                <a16:creationId xmlns:a16="http://schemas.microsoft.com/office/drawing/2014/main" id="{D0DC1ADA-80D4-42B2-9B8C-674D71F18DE0}"/>
              </a:ext>
            </a:extLst>
          </p:cNvPr>
          <p:cNvPicPr/>
          <p:nvPr/>
        </p:nvPicPr>
        <p:blipFill rotWithShape="1">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l="6837" t="2858" r="7702" b="5714"/>
          <a:stretch/>
        </p:blipFill>
        <p:spPr>
          <a:xfrm>
            <a:off x="3977640" y="1365504"/>
            <a:ext cx="4876800" cy="5181600"/>
          </a:xfrm>
          <a:prstGeom prst="rect">
            <a:avLst/>
          </a:prstGeom>
        </p:spPr>
      </p:pic>
    </p:spTree>
    <p:extLst>
      <p:ext uri="{BB962C8B-B14F-4D97-AF65-F5344CB8AC3E}">
        <p14:creationId xmlns:p14="http://schemas.microsoft.com/office/powerpoint/2010/main" val="2765612535"/>
      </p:ext>
    </p:extLst>
  </p:cSld>
  <p:clrMapOvr>
    <a:masterClrMapping/>
  </p:clrMapOvr>
</p:sld>
</file>

<file path=ppt/theme/theme1.xml><?xml version="1.0" encoding="utf-8"?>
<a:theme xmlns:a="http://schemas.openxmlformats.org/drawingml/2006/main" name="HI_Template">
  <a:themeElements>
    <a:clrScheme name="HI_Colors">
      <a:dk1>
        <a:srgbClr val="0077C8"/>
      </a:dk1>
      <a:lt1>
        <a:srgbClr val="FFFFFF"/>
      </a:lt1>
      <a:dk2>
        <a:srgbClr val="0077C8"/>
      </a:dk2>
      <a:lt2>
        <a:srgbClr val="FFFFFF"/>
      </a:lt2>
      <a:accent1>
        <a:srgbClr val="5BC2E7"/>
      </a:accent1>
      <a:accent2>
        <a:srgbClr val="06038D"/>
      </a:accent2>
      <a:accent3>
        <a:srgbClr val="EFC7A1"/>
      </a:accent3>
      <a:accent4>
        <a:srgbClr val="FFD100"/>
      </a:accent4>
      <a:accent5>
        <a:srgbClr val="E35205"/>
      </a:accent5>
      <a:accent6>
        <a:srgbClr val="6A2A5B"/>
      </a:accent6>
      <a:hlink>
        <a:srgbClr val="0077C8"/>
      </a:hlink>
      <a:folHlink>
        <a:srgbClr val="06038D"/>
      </a:folHlink>
    </a:clrScheme>
    <a:fontScheme name="Personnalisé 1">
      <a:majorFont>
        <a:latin typeface="Nunito"/>
        <a:ea typeface=""/>
        <a:cs typeface=""/>
      </a:majorFont>
      <a:minorFont>
        <a:latin typeface="Nuni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4366</TotalTime>
  <Words>557</Words>
  <Application>Microsoft Office PowerPoint</Application>
  <PresentationFormat>Presentación en pantalla (4:3)</PresentationFormat>
  <Paragraphs>72</Paragraphs>
  <Slides>7</Slides>
  <Notes>7</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7</vt:i4>
      </vt:variant>
    </vt:vector>
  </HeadingPairs>
  <TitlesOfParts>
    <vt:vector size="11" baseType="lpstr">
      <vt:lpstr>Calibri</vt:lpstr>
      <vt:lpstr>Nunito</vt:lpstr>
      <vt:lpstr>Arial</vt:lpstr>
      <vt:lpstr>HI_Template</vt:lpstr>
      <vt:lpstr>Presentación de PowerPoint</vt:lpstr>
      <vt:lpstr>Objetivos de esta sesión:</vt:lpstr>
      <vt:lpstr>¿Por qué traducir?</vt:lpstr>
      <vt:lpstr>Los desafíos de una traducción</vt:lpstr>
      <vt:lpstr>La traducción directa seguida de la inversa</vt:lpstr>
      <vt:lpstr>Traducción conceptual / en equipo</vt:lpstr>
      <vt:lpstr>Fichas de traducción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HI-Powerpoint_template</dc:title>
  <dc:creator>Benjamin GREMILLON</dc:creator>
  <cp:lastModifiedBy>Consuelo Manzano</cp:lastModifiedBy>
  <cp:revision>337</cp:revision>
  <cp:lastPrinted>2019-06-10T16:22:27Z</cp:lastPrinted>
  <dcterms:created xsi:type="dcterms:W3CDTF">2017-09-04T09:36:55Z</dcterms:created>
  <dcterms:modified xsi:type="dcterms:W3CDTF">2019-06-26T16:21:45Z</dcterms:modified>
</cp:coreProperties>
</file>