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1"/>
  </p:sldMasterIdLst>
  <p:notesMasterIdLst>
    <p:notesMasterId r:id="rId14"/>
  </p:notesMasterIdLst>
  <p:handoutMasterIdLst>
    <p:handoutMasterId r:id="rId15"/>
  </p:handoutMasterIdLst>
  <p:sldIdLst>
    <p:sldId id="256" r:id="rId2"/>
    <p:sldId id="286" r:id="rId3"/>
    <p:sldId id="329" r:id="rId4"/>
    <p:sldId id="330" r:id="rId5"/>
    <p:sldId id="362" r:id="rId6"/>
    <p:sldId id="331" r:id="rId7"/>
    <p:sldId id="353" r:id="rId8"/>
    <p:sldId id="386" r:id="rId9"/>
    <p:sldId id="335" r:id="rId10"/>
    <p:sldId id="387" r:id="rId11"/>
    <p:sldId id="388" r:id="rId12"/>
    <p:sldId id="389" r:id="rId13"/>
  </p:sldIdLst>
  <p:sldSz cx="9144000" cy="6858000" type="screen4x3"/>
  <p:notesSz cx="10018713" cy="6888163"/>
  <p:embeddedFontLst>
    <p:embeddedFont>
      <p:font typeface="Nunito" panose="00000500000000000000" pitchFamily="2" charset="0"/>
      <p:regular r:id="rId16"/>
      <p:bold r:id="rId17"/>
      <p:italic r:id="rId18"/>
      <p:boldItalic r:id="rId19"/>
    </p:embeddedFont>
    <p:embeddedFont>
      <p:font typeface="Calibri" panose="020F0502020204030204" pitchFamily="34" charset="0"/>
      <p:regular r:id="rId20"/>
      <p:bold r:id="rId21"/>
      <p:italic r:id="rId22"/>
      <p:boldItalic r:id="rId23"/>
    </p:embeddedFont>
    <p:embeddedFont>
      <p:font typeface="Verdana" panose="020B0604030504040204" pitchFamily="34" charset="0"/>
      <p:regular r:id="rId24"/>
      <p:bold r:id="rId25"/>
      <p:italic r:id="rId26"/>
      <p:boldItalic r:id="rId27"/>
    </p:embeddedFont>
  </p:embeddedFontLst>
  <p:defaultText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0">
          <p15:clr>
            <a:srgbClr val="A4A3A4"/>
          </p15:clr>
        </p15:guide>
        <p15:guide id="2" orient="horz" pos="4422">
          <p15:clr>
            <a:srgbClr val="A4A3A4"/>
          </p15:clr>
        </p15:guide>
        <p15:guide id="3" pos="3368">
          <p15:clr>
            <a:srgbClr val="A4A3A4"/>
          </p15:clr>
        </p15:guide>
        <p15:guide id="4" pos="5636">
          <p15:clr>
            <a:srgbClr val="A4A3A4"/>
          </p15:clr>
        </p15:guide>
        <p15:guide id="5" pos="6373">
          <p15:clr>
            <a:srgbClr val="A4A3A4"/>
          </p15:clr>
        </p15:guide>
        <p15:guide id="6" pos="363">
          <p15:clr>
            <a:srgbClr val="A4A3A4"/>
          </p15:clr>
        </p15:guide>
        <p15:guide id="7" pos="1667">
          <p15:clr>
            <a:srgbClr val="A4A3A4"/>
          </p15:clr>
        </p15:guide>
        <p15:guide id="8" orient="horz" pos="308">
          <p15:clr>
            <a:srgbClr val="A4A3A4"/>
          </p15:clr>
        </p15:guide>
        <p15:guide id="9" orient="horz" pos="4011">
          <p15:clr>
            <a:srgbClr val="A4A3A4"/>
          </p15:clr>
        </p15:guide>
        <p15:guide id="10" pos="2880">
          <p15:clr>
            <a:srgbClr val="A4A3A4"/>
          </p15:clr>
        </p15:guide>
        <p15:guide id="11" pos="4819">
          <p15:clr>
            <a:srgbClr val="A4A3A4"/>
          </p15:clr>
        </p15:guide>
        <p15:guide id="12" pos="5450">
          <p15:clr>
            <a:srgbClr val="A4A3A4"/>
          </p15:clr>
        </p15:guide>
        <p15:guide id="13" pos="310">
          <p15:clr>
            <a:srgbClr val="A4A3A4"/>
          </p15:clr>
        </p15:guide>
        <p15:guide id="14" pos="1425">
          <p15:clr>
            <a:srgbClr val="A4A3A4"/>
          </p15:clr>
        </p15:guide>
      </p15:sldGuideLst>
    </p:ext>
    <p:ext uri="{2D200454-40CA-4A62-9FC3-DE9A4176ACB9}">
      <p15:notesGuideLst xmlns:p15="http://schemas.microsoft.com/office/powerpoint/2012/main">
        <p15:guide id="1" orient="horz" pos="2170" userDrawn="1">
          <p15:clr>
            <a:srgbClr val="A4A3A4"/>
          </p15:clr>
        </p15:guide>
        <p15:guide id="2" pos="3156"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nsuelo Manzano" initials="CM" lastIdx="1" clrIdx="0">
    <p:extLst>
      <p:ext uri="{19B8F6BF-5375-455C-9EA6-DF929625EA0E}">
        <p15:presenceInfo xmlns:p15="http://schemas.microsoft.com/office/powerpoint/2012/main" userId="c09b49fb990b007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A2A5B"/>
    <a:srgbClr val="E35205"/>
    <a:srgbClr val="0077C8"/>
    <a:srgbClr val="06038D"/>
    <a:srgbClr val="004F71"/>
    <a:srgbClr val="FF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30524F-55B4-4650-9F5B-ED35696C8C90}" v="1" dt="2019-06-10T13:50:13.26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48" autoAdjust="0"/>
    <p:restoredTop sz="83226" autoAdjust="0"/>
  </p:normalViewPr>
  <p:slideViewPr>
    <p:cSldViewPr>
      <p:cViewPr varScale="1">
        <p:scale>
          <a:sx n="98" d="100"/>
          <a:sy n="98" d="100"/>
        </p:scale>
        <p:origin x="1637" y="77"/>
      </p:cViewPr>
      <p:guideLst>
        <p:guide orient="horz" pos="340"/>
        <p:guide orient="horz" pos="4422"/>
        <p:guide pos="3368"/>
        <p:guide pos="5636"/>
        <p:guide pos="6373"/>
        <p:guide pos="363"/>
        <p:guide pos="1667"/>
        <p:guide orient="horz" pos="308"/>
        <p:guide orient="horz" pos="4011"/>
        <p:guide pos="2880"/>
        <p:guide pos="4819"/>
        <p:guide pos="5450"/>
        <p:guide pos="310"/>
        <p:guide pos="142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15" d="100"/>
          <a:sy n="115" d="100"/>
        </p:scale>
        <p:origin x="-2094" y="-102"/>
      </p:cViewPr>
      <p:guideLst>
        <p:guide orient="horz" pos="2170"/>
        <p:guide pos="3156"/>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font" Target="fonts/font8.fntdata"/><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nsuelo Manzano" userId="c09b49fb990b0077" providerId="LiveId" clId="{8230524F-55B4-4650-9F5B-ED35696C8C90}"/>
    <pc:docChg chg="modSld modNotesMaster modHandout">
      <pc:chgData name="Consuelo Manzano" userId="c09b49fb990b0077" providerId="LiveId" clId="{8230524F-55B4-4650-9F5B-ED35696C8C90}" dt="2019-06-10T13:50:13.266" v="0"/>
      <pc:docMkLst>
        <pc:docMk/>
      </pc:docMkLst>
      <pc:sldChg chg="modNotes">
        <pc:chgData name="Consuelo Manzano" userId="c09b49fb990b0077" providerId="LiveId" clId="{8230524F-55B4-4650-9F5B-ED35696C8C90}" dt="2019-06-10T13:50:13.266" v="0"/>
        <pc:sldMkLst>
          <pc:docMk/>
          <pc:sldMk cId="4107829470" sldId="256"/>
        </pc:sldMkLst>
      </pc:sldChg>
      <pc:sldChg chg="modNotes">
        <pc:chgData name="Consuelo Manzano" userId="c09b49fb990b0077" providerId="LiveId" clId="{8230524F-55B4-4650-9F5B-ED35696C8C90}" dt="2019-06-10T13:50:13.266" v="0"/>
        <pc:sldMkLst>
          <pc:docMk/>
          <pc:sldMk cId="2390468533" sldId="286"/>
        </pc:sldMkLst>
      </pc:sldChg>
      <pc:sldChg chg="modNotes">
        <pc:chgData name="Consuelo Manzano" userId="c09b49fb990b0077" providerId="LiveId" clId="{8230524F-55B4-4650-9F5B-ED35696C8C90}" dt="2019-06-10T13:50:13.266" v="0"/>
        <pc:sldMkLst>
          <pc:docMk/>
          <pc:sldMk cId="694487408" sldId="331"/>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19-06-26T18:55:43.582" idx="1">
    <p:pos x="1407" y="496"/>
    <p:text>Les Notes des diapos 8, 9 et 10 ne sont pas traduites dans la version française.</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350AB5-1248-4074-A792-4CB395FF3257}" type="doc">
      <dgm:prSet loTypeId="urn:microsoft.com/office/officeart/2005/8/layout/venn1" loCatId="relationship" qsTypeId="urn:microsoft.com/office/officeart/2005/8/quickstyle/simple1" qsCatId="simple" csTypeId="urn:microsoft.com/office/officeart/2005/8/colors/colorful5" csCatId="colorful" phldr="1"/>
      <dgm:spPr/>
    </dgm:pt>
    <dgm:pt modelId="{460623B0-8AEE-43DE-8C9D-A2E7BC09A904}">
      <dgm:prSet phldrT="[Text]" custT="1"/>
      <dgm:spPr/>
      <dgm:t>
        <a:bodyPr/>
        <a:lstStyle/>
        <a:p>
          <a:r>
            <a:rPr lang="es-ES" sz="2000" b="1" noProof="0" dirty="0">
              <a:solidFill>
                <a:srgbClr val="000000"/>
              </a:solidFill>
            </a:rPr>
            <a:t>Raza</a:t>
          </a:r>
        </a:p>
      </dgm:t>
    </dgm:pt>
    <dgm:pt modelId="{23E5E4B1-12EA-4B94-882E-B52E73BB4674}" type="parTrans" cxnId="{4AA78471-1A01-456E-A229-F64F2F4B088D}">
      <dgm:prSet/>
      <dgm:spPr/>
      <dgm:t>
        <a:bodyPr/>
        <a:lstStyle/>
        <a:p>
          <a:endParaRPr lang="es-ES" noProof="0" dirty="0"/>
        </a:p>
      </dgm:t>
    </dgm:pt>
    <dgm:pt modelId="{05D7412B-2C52-4280-8DDB-CE94E0EAA6F1}" type="sibTrans" cxnId="{4AA78471-1A01-456E-A229-F64F2F4B088D}">
      <dgm:prSet/>
      <dgm:spPr/>
      <dgm:t>
        <a:bodyPr/>
        <a:lstStyle/>
        <a:p>
          <a:endParaRPr lang="es-ES" noProof="0" dirty="0"/>
        </a:p>
      </dgm:t>
    </dgm:pt>
    <dgm:pt modelId="{1F6FAA5F-E8F8-4942-8133-315026396105}">
      <dgm:prSet phldrT="[Text]" custT="1"/>
      <dgm:spPr/>
      <dgm:t>
        <a:bodyPr/>
        <a:lstStyle/>
        <a:p>
          <a:r>
            <a:rPr lang="es-ES" sz="1800" b="1" noProof="0" dirty="0">
              <a:solidFill>
                <a:srgbClr val="000000"/>
              </a:solidFill>
            </a:rPr>
            <a:t>Orientación sexual</a:t>
          </a:r>
        </a:p>
      </dgm:t>
    </dgm:pt>
    <dgm:pt modelId="{E6CF02F0-FFF4-4E09-B572-3A8666219D43}" type="parTrans" cxnId="{1CA987D4-D52B-4470-9B6E-B5B113791F37}">
      <dgm:prSet/>
      <dgm:spPr/>
      <dgm:t>
        <a:bodyPr/>
        <a:lstStyle/>
        <a:p>
          <a:endParaRPr lang="es-ES" noProof="0" dirty="0"/>
        </a:p>
      </dgm:t>
    </dgm:pt>
    <dgm:pt modelId="{739EA208-74C3-4EB0-B766-C2FAA4CEF62E}" type="sibTrans" cxnId="{1CA987D4-D52B-4470-9B6E-B5B113791F37}">
      <dgm:prSet/>
      <dgm:spPr/>
      <dgm:t>
        <a:bodyPr/>
        <a:lstStyle/>
        <a:p>
          <a:endParaRPr lang="es-ES" noProof="0" dirty="0"/>
        </a:p>
      </dgm:t>
    </dgm:pt>
    <dgm:pt modelId="{E87D4D75-D6DB-4FC4-959B-024B3EA34AA7}">
      <dgm:prSet phldrT="[Text]" custT="1"/>
      <dgm:spPr/>
      <dgm:t>
        <a:bodyPr/>
        <a:lstStyle/>
        <a:p>
          <a:r>
            <a:rPr lang="es-ES" sz="1800" b="1" noProof="0" dirty="0">
              <a:solidFill>
                <a:srgbClr val="000000"/>
              </a:solidFill>
            </a:rPr>
            <a:t>Identidad de género</a:t>
          </a:r>
        </a:p>
      </dgm:t>
    </dgm:pt>
    <dgm:pt modelId="{942E4C38-ABC2-4D2D-BFC7-76149D47722B}" type="parTrans" cxnId="{260205ED-D4C5-4434-878C-4AEB8844089C}">
      <dgm:prSet/>
      <dgm:spPr/>
      <dgm:t>
        <a:bodyPr/>
        <a:lstStyle/>
        <a:p>
          <a:endParaRPr lang="es-ES" noProof="0" dirty="0"/>
        </a:p>
      </dgm:t>
    </dgm:pt>
    <dgm:pt modelId="{3D59B1F9-693B-43C6-A6DC-B8D2EC4AF29B}" type="sibTrans" cxnId="{260205ED-D4C5-4434-878C-4AEB8844089C}">
      <dgm:prSet/>
      <dgm:spPr/>
      <dgm:t>
        <a:bodyPr/>
        <a:lstStyle/>
        <a:p>
          <a:endParaRPr lang="es-ES" noProof="0" dirty="0"/>
        </a:p>
      </dgm:t>
    </dgm:pt>
    <dgm:pt modelId="{DBAD7086-EA59-46AE-9E05-C8E8CB203D7D}">
      <dgm:prSet custT="1"/>
      <dgm:spPr/>
      <dgm:t>
        <a:bodyPr/>
        <a:lstStyle/>
        <a:p>
          <a:pPr marL="361950" indent="0"/>
          <a:r>
            <a:rPr lang="es-ES" sz="1800" b="1" noProof="0" dirty="0">
              <a:solidFill>
                <a:srgbClr val="000000"/>
              </a:solidFill>
            </a:rPr>
            <a:t>Nacionalidad</a:t>
          </a:r>
        </a:p>
      </dgm:t>
    </dgm:pt>
    <dgm:pt modelId="{FE6A550E-6D45-431A-9500-58B2C55A9FC5}" type="parTrans" cxnId="{4A7F624E-B551-4733-8DFD-85CEBADF58EF}">
      <dgm:prSet/>
      <dgm:spPr/>
      <dgm:t>
        <a:bodyPr/>
        <a:lstStyle/>
        <a:p>
          <a:endParaRPr lang="es-ES" noProof="0" dirty="0"/>
        </a:p>
      </dgm:t>
    </dgm:pt>
    <dgm:pt modelId="{C2EF498C-17C3-4746-A8E7-09C474AB5D31}" type="sibTrans" cxnId="{4A7F624E-B551-4733-8DFD-85CEBADF58EF}">
      <dgm:prSet/>
      <dgm:spPr/>
      <dgm:t>
        <a:bodyPr/>
        <a:lstStyle/>
        <a:p>
          <a:endParaRPr lang="es-ES" noProof="0" dirty="0"/>
        </a:p>
      </dgm:t>
    </dgm:pt>
    <dgm:pt modelId="{38C7CEAA-69C2-4E06-A4DF-D7346084D865}">
      <dgm:prSet custT="1"/>
      <dgm:spPr/>
      <dgm:t>
        <a:bodyPr/>
        <a:lstStyle/>
        <a:p>
          <a:r>
            <a:rPr lang="es-ES" sz="1800" b="1" noProof="0" dirty="0">
              <a:solidFill>
                <a:srgbClr val="000000"/>
              </a:solidFill>
            </a:rPr>
            <a:t>Discapacidad</a:t>
          </a:r>
        </a:p>
      </dgm:t>
    </dgm:pt>
    <dgm:pt modelId="{7F3AD41A-8D55-4282-AF08-AEC8CB0B40F2}" type="parTrans" cxnId="{E53D8156-7F03-48A5-B2EB-44A48BD69E54}">
      <dgm:prSet/>
      <dgm:spPr/>
      <dgm:t>
        <a:bodyPr/>
        <a:lstStyle/>
        <a:p>
          <a:endParaRPr lang="es-ES" noProof="0" dirty="0"/>
        </a:p>
      </dgm:t>
    </dgm:pt>
    <dgm:pt modelId="{A50509E6-D3DC-4C43-A89C-BB85405CBBDE}" type="sibTrans" cxnId="{E53D8156-7F03-48A5-B2EB-44A48BD69E54}">
      <dgm:prSet/>
      <dgm:spPr/>
      <dgm:t>
        <a:bodyPr/>
        <a:lstStyle/>
        <a:p>
          <a:endParaRPr lang="es-ES" noProof="0" dirty="0"/>
        </a:p>
      </dgm:t>
    </dgm:pt>
    <dgm:pt modelId="{09B13A50-819F-45E8-8FC7-FB05C49A6749}" type="pres">
      <dgm:prSet presAssocID="{6E350AB5-1248-4074-A792-4CB395FF3257}" presName="compositeShape" presStyleCnt="0">
        <dgm:presLayoutVars>
          <dgm:chMax val="7"/>
          <dgm:dir/>
          <dgm:resizeHandles val="exact"/>
        </dgm:presLayoutVars>
      </dgm:prSet>
      <dgm:spPr/>
    </dgm:pt>
    <dgm:pt modelId="{D391E624-7BD6-484D-A6B1-89943730CC56}" type="pres">
      <dgm:prSet presAssocID="{460623B0-8AEE-43DE-8C9D-A2E7BC09A904}" presName="circ1" presStyleLbl="vennNode1" presStyleIdx="0" presStyleCnt="5" custScaleX="149173" custScaleY="137977" custLinFactNeighborX="-7364" custLinFactNeighborY="-22342"/>
      <dgm:spPr/>
    </dgm:pt>
    <dgm:pt modelId="{52BE5FFA-6FAC-4708-8924-48917371D357}" type="pres">
      <dgm:prSet presAssocID="{460623B0-8AEE-43DE-8C9D-A2E7BC09A904}" presName="circ1Tx" presStyleLbl="revTx" presStyleIdx="0" presStyleCnt="0" custLinFactNeighborX="-3619" custLinFactNeighborY="85462">
        <dgm:presLayoutVars>
          <dgm:chMax val="0"/>
          <dgm:chPref val="0"/>
          <dgm:bulletEnabled val="1"/>
        </dgm:presLayoutVars>
      </dgm:prSet>
      <dgm:spPr/>
      <dgm:t>
        <a:bodyPr/>
        <a:lstStyle/>
        <a:p>
          <a:endParaRPr lang="fr-FR"/>
        </a:p>
      </dgm:t>
    </dgm:pt>
    <dgm:pt modelId="{F0B7DBFD-0BEB-4A6B-BA1B-F5AB9AC35574}" type="pres">
      <dgm:prSet presAssocID="{1F6FAA5F-E8F8-4942-8133-315026396105}" presName="circ2" presStyleLbl="vennNode1" presStyleIdx="1" presStyleCnt="5" custScaleX="136276" custScaleY="143158" custLinFactNeighborX="14814" custLinFactNeighborY="-467"/>
      <dgm:spPr/>
    </dgm:pt>
    <dgm:pt modelId="{F2001EB9-C767-4E0E-9A70-E84642B42B76}" type="pres">
      <dgm:prSet presAssocID="{1F6FAA5F-E8F8-4942-8133-315026396105}" presName="circ2Tx" presStyleLbl="revTx" presStyleIdx="0" presStyleCnt="0" custScaleX="97626" custScaleY="25781" custLinFactNeighborX="-57280" custLinFactNeighborY="23418">
        <dgm:presLayoutVars>
          <dgm:chMax val="0"/>
          <dgm:chPref val="0"/>
          <dgm:bulletEnabled val="1"/>
        </dgm:presLayoutVars>
      </dgm:prSet>
      <dgm:spPr/>
      <dgm:t>
        <a:bodyPr/>
        <a:lstStyle/>
        <a:p>
          <a:endParaRPr lang="fr-FR"/>
        </a:p>
      </dgm:t>
    </dgm:pt>
    <dgm:pt modelId="{94F866AE-476C-4C97-9F73-F5AB62D412BD}" type="pres">
      <dgm:prSet presAssocID="{E87D4D75-D6DB-4FC4-959B-024B3EA34AA7}" presName="circ3" presStyleLbl="vennNode1" presStyleIdx="2" presStyleCnt="5" custScaleX="149173" custScaleY="137977" custLinFactNeighborX="13560" custLinFactNeighborY="23805"/>
      <dgm:spPr/>
    </dgm:pt>
    <dgm:pt modelId="{5F4A7912-0A64-4A37-8C4E-AF55EEA38379}" type="pres">
      <dgm:prSet presAssocID="{E87D4D75-D6DB-4FC4-959B-024B3EA34AA7}" presName="circ3Tx" presStyleLbl="revTx" presStyleIdx="0" presStyleCnt="0" custScaleX="75688" custScaleY="25984" custLinFactNeighborX="-63414" custLinFactNeighborY="-6397">
        <dgm:presLayoutVars>
          <dgm:chMax val="0"/>
          <dgm:chPref val="0"/>
          <dgm:bulletEnabled val="1"/>
        </dgm:presLayoutVars>
      </dgm:prSet>
      <dgm:spPr/>
      <dgm:t>
        <a:bodyPr/>
        <a:lstStyle/>
        <a:p>
          <a:endParaRPr lang="fr-FR"/>
        </a:p>
      </dgm:t>
    </dgm:pt>
    <dgm:pt modelId="{25325CDB-31FA-440A-BFD0-8EF6271CF57C}" type="pres">
      <dgm:prSet presAssocID="{DBAD7086-EA59-46AE-9E05-C8E8CB203D7D}" presName="circ4" presStyleLbl="vennNode1" presStyleIdx="3" presStyleCnt="5" custScaleX="149173" custScaleY="137977" custLinFactNeighborX="-24061" custLinFactNeighborY="6463"/>
      <dgm:spPr/>
    </dgm:pt>
    <dgm:pt modelId="{D9FAD317-668A-49C0-83E0-53FD84894245}" type="pres">
      <dgm:prSet presAssocID="{DBAD7086-EA59-46AE-9E05-C8E8CB203D7D}" presName="circ4Tx" presStyleLbl="revTx" presStyleIdx="0" presStyleCnt="0" custScaleX="102878" custScaleY="53522" custLinFactNeighborX="64031" custLinFactNeighborY="17539">
        <dgm:presLayoutVars>
          <dgm:chMax val="0"/>
          <dgm:chPref val="0"/>
          <dgm:bulletEnabled val="1"/>
        </dgm:presLayoutVars>
      </dgm:prSet>
      <dgm:spPr/>
      <dgm:t>
        <a:bodyPr/>
        <a:lstStyle/>
        <a:p>
          <a:endParaRPr lang="fr-FR"/>
        </a:p>
      </dgm:t>
    </dgm:pt>
    <dgm:pt modelId="{E3470EC9-B384-4D26-A1BB-2E7BD9C0F8F0}" type="pres">
      <dgm:prSet presAssocID="{38C7CEAA-69C2-4E06-A4DF-D7346084D865}" presName="circ5" presStyleLbl="vennNode1" presStyleIdx="4" presStyleCnt="5" custScaleX="149173" custScaleY="137977" custLinFactNeighborX="-38418" custLinFactNeighborY="13725"/>
      <dgm:spPr/>
    </dgm:pt>
    <dgm:pt modelId="{06000D7C-5C87-465C-98E1-B783AECBAAB5}" type="pres">
      <dgm:prSet presAssocID="{38C7CEAA-69C2-4E06-A4DF-D7346084D865}" presName="circ5Tx" presStyleLbl="revTx" presStyleIdx="0" presStyleCnt="0" custScaleX="93106" custScaleY="55894" custLinFactNeighborX="56244" custLinFactNeighborY="33419">
        <dgm:presLayoutVars>
          <dgm:chMax val="0"/>
          <dgm:chPref val="0"/>
          <dgm:bulletEnabled val="1"/>
        </dgm:presLayoutVars>
      </dgm:prSet>
      <dgm:spPr/>
      <dgm:t>
        <a:bodyPr/>
        <a:lstStyle/>
        <a:p>
          <a:endParaRPr lang="fr-FR"/>
        </a:p>
      </dgm:t>
    </dgm:pt>
  </dgm:ptLst>
  <dgm:cxnLst>
    <dgm:cxn modelId="{E53D8156-7F03-48A5-B2EB-44A48BD69E54}" srcId="{6E350AB5-1248-4074-A792-4CB395FF3257}" destId="{38C7CEAA-69C2-4E06-A4DF-D7346084D865}" srcOrd="4" destOrd="0" parTransId="{7F3AD41A-8D55-4282-AF08-AEC8CB0B40F2}" sibTransId="{A50509E6-D3DC-4C43-A89C-BB85405CBBDE}"/>
    <dgm:cxn modelId="{10C2A74D-7DF7-46F6-B214-E4603C9FE647}" type="presOf" srcId="{6E350AB5-1248-4074-A792-4CB395FF3257}" destId="{09B13A50-819F-45E8-8FC7-FB05C49A6749}" srcOrd="0" destOrd="0" presId="urn:microsoft.com/office/officeart/2005/8/layout/venn1"/>
    <dgm:cxn modelId="{1CA987D4-D52B-4470-9B6E-B5B113791F37}" srcId="{6E350AB5-1248-4074-A792-4CB395FF3257}" destId="{1F6FAA5F-E8F8-4942-8133-315026396105}" srcOrd="1" destOrd="0" parTransId="{E6CF02F0-FFF4-4E09-B572-3A8666219D43}" sibTransId="{739EA208-74C3-4EB0-B766-C2FAA4CEF62E}"/>
    <dgm:cxn modelId="{A23A442E-012B-4E8D-B7EE-DE8122CE0BFA}" type="presOf" srcId="{E87D4D75-D6DB-4FC4-959B-024B3EA34AA7}" destId="{5F4A7912-0A64-4A37-8C4E-AF55EEA38379}" srcOrd="0" destOrd="0" presId="urn:microsoft.com/office/officeart/2005/8/layout/venn1"/>
    <dgm:cxn modelId="{4AA78471-1A01-456E-A229-F64F2F4B088D}" srcId="{6E350AB5-1248-4074-A792-4CB395FF3257}" destId="{460623B0-8AEE-43DE-8C9D-A2E7BC09A904}" srcOrd="0" destOrd="0" parTransId="{23E5E4B1-12EA-4B94-882E-B52E73BB4674}" sibTransId="{05D7412B-2C52-4280-8DDB-CE94E0EAA6F1}"/>
    <dgm:cxn modelId="{4A7F624E-B551-4733-8DFD-85CEBADF58EF}" srcId="{6E350AB5-1248-4074-A792-4CB395FF3257}" destId="{DBAD7086-EA59-46AE-9E05-C8E8CB203D7D}" srcOrd="3" destOrd="0" parTransId="{FE6A550E-6D45-431A-9500-58B2C55A9FC5}" sibTransId="{C2EF498C-17C3-4746-A8E7-09C474AB5D31}"/>
    <dgm:cxn modelId="{260205ED-D4C5-4434-878C-4AEB8844089C}" srcId="{6E350AB5-1248-4074-A792-4CB395FF3257}" destId="{E87D4D75-D6DB-4FC4-959B-024B3EA34AA7}" srcOrd="2" destOrd="0" parTransId="{942E4C38-ABC2-4D2D-BFC7-76149D47722B}" sibTransId="{3D59B1F9-693B-43C6-A6DC-B8D2EC4AF29B}"/>
    <dgm:cxn modelId="{498889CB-411D-4A30-8AE9-4E2EFC4FA5A1}" type="presOf" srcId="{38C7CEAA-69C2-4E06-A4DF-D7346084D865}" destId="{06000D7C-5C87-465C-98E1-B783AECBAAB5}" srcOrd="0" destOrd="0" presId="urn:microsoft.com/office/officeart/2005/8/layout/venn1"/>
    <dgm:cxn modelId="{3FBDF005-B63F-4394-9EC7-E2063F1A097D}" type="presOf" srcId="{1F6FAA5F-E8F8-4942-8133-315026396105}" destId="{F2001EB9-C767-4E0E-9A70-E84642B42B76}" srcOrd="0" destOrd="0" presId="urn:microsoft.com/office/officeart/2005/8/layout/venn1"/>
    <dgm:cxn modelId="{FDFD90DE-3577-4456-BDE4-CD9C9E578EE8}" type="presOf" srcId="{460623B0-8AEE-43DE-8C9D-A2E7BC09A904}" destId="{52BE5FFA-6FAC-4708-8924-48917371D357}" srcOrd="0" destOrd="0" presId="urn:microsoft.com/office/officeart/2005/8/layout/venn1"/>
    <dgm:cxn modelId="{FB88E194-BE29-443A-B24F-E4D82DFBCE90}" type="presOf" srcId="{DBAD7086-EA59-46AE-9E05-C8E8CB203D7D}" destId="{D9FAD317-668A-49C0-83E0-53FD84894245}" srcOrd="0" destOrd="0" presId="urn:microsoft.com/office/officeart/2005/8/layout/venn1"/>
    <dgm:cxn modelId="{F2D0772B-BFBE-4BF8-99D6-3B1C5825CDBC}" type="presParOf" srcId="{09B13A50-819F-45E8-8FC7-FB05C49A6749}" destId="{D391E624-7BD6-484D-A6B1-89943730CC56}" srcOrd="0" destOrd="0" presId="urn:microsoft.com/office/officeart/2005/8/layout/venn1"/>
    <dgm:cxn modelId="{66268421-7525-446B-8E9C-7D759FE54DE7}" type="presParOf" srcId="{09B13A50-819F-45E8-8FC7-FB05C49A6749}" destId="{52BE5FFA-6FAC-4708-8924-48917371D357}" srcOrd="1" destOrd="0" presId="urn:microsoft.com/office/officeart/2005/8/layout/venn1"/>
    <dgm:cxn modelId="{6C713B79-17B2-4534-8D20-E8482249CB8A}" type="presParOf" srcId="{09B13A50-819F-45E8-8FC7-FB05C49A6749}" destId="{F0B7DBFD-0BEB-4A6B-BA1B-F5AB9AC35574}" srcOrd="2" destOrd="0" presId="urn:microsoft.com/office/officeart/2005/8/layout/venn1"/>
    <dgm:cxn modelId="{9DCEC192-378A-492C-8092-74850C651545}" type="presParOf" srcId="{09B13A50-819F-45E8-8FC7-FB05C49A6749}" destId="{F2001EB9-C767-4E0E-9A70-E84642B42B76}" srcOrd="3" destOrd="0" presId="urn:microsoft.com/office/officeart/2005/8/layout/venn1"/>
    <dgm:cxn modelId="{8CC97979-7538-40AE-B713-1B2E19DDF804}" type="presParOf" srcId="{09B13A50-819F-45E8-8FC7-FB05C49A6749}" destId="{94F866AE-476C-4C97-9F73-F5AB62D412BD}" srcOrd="4" destOrd="0" presId="urn:microsoft.com/office/officeart/2005/8/layout/venn1"/>
    <dgm:cxn modelId="{01B7B1C4-287B-48D4-A0F8-E790CA8F2272}" type="presParOf" srcId="{09B13A50-819F-45E8-8FC7-FB05C49A6749}" destId="{5F4A7912-0A64-4A37-8C4E-AF55EEA38379}" srcOrd="5" destOrd="0" presId="urn:microsoft.com/office/officeart/2005/8/layout/venn1"/>
    <dgm:cxn modelId="{34A874F1-5050-4E04-A7F1-56FD5C7B67E0}" type="presParOf" srcId="{09B13A50-819F-45E8-8FC7-FB05C49A6749}" destId="{25325CDB-31FA-440A-BFD0-8EF6271CF57C}" srcOrd="6" destOrd="0" presId="urn:microsoft.com/office/officeart/2005/8/layout/venn1"/>
    <dgm:cxn modelId="{A0D3F4D9-0F5F-4EB8-BB6D-9AF1BB66774B}" type="presParOf" srcId="{09B13A50-819F-45E8-8FC7-FB05C49A6749}" destId="{D9FAD317-668A-49C0-83E0-53FD84894245}" srcOrd="7" destOrd="0" presId="urn:microsoft.com/office/officeart/2005/8/layout/venn1"/>
    <dgm:cxn modelId="{F77B65CD-DF64-4493-A7EE-89985161FCD0}" type="presParOf" srcId="{09B13A50-819F-45E8-8FC7-FB05C49A6749}" destId="{E3470EC9-B384-4D26-A1BB-2E7BD9C0F8F0}" srcOrd="8" destOrd="0" presId="urn:microsoft.com/office/officeart/2005/8/layout/venn1"/>
    <dgm:cxn modelId="{49447485-7720-4E4F-B5A6-9CF15FB96F4C}" type="presParOf" srcId="{09B13A50-819F-45E8-8FC7-FB05C49A6749}" destId="{06000D7C-5C87-465C-98E1-B783AECBAAB5}" srcOrd="9"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05437C-5778-4AB2-A617-05FE716468E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584CC61B-BD5F-44E2-AAA5-3FFA08B111AB}">
      <dgm:prSet phldrT="[Text]"/>
      <dgm:spPr/>
      <dgm:t>
        <a:bodyPr/>
        <a:lstStyle/>
        <a:p>
          <a:r>
            <a:rPr lang="es-ES" dirty="0"/>
            <a:t>1 Introducción de los datos</a:t>
          </a:r>
        </a:p>
      </dgm:t>
    </dgm:pt>
    <dgm:pt modelId="{D042FA0B-918F-4CCD-9B66-51A6FBC95E91}" type="parTrans" cxnId="{7DAA1C53-4BFA-4858-AF14-168B93D8BC42}">
      <dgm:prSet/>
      <dgm:spPr/>
      <dgm:t>
        <a:bodyPr/>
        <a:lstStyle/>
        <a:p>
          <a:endParaRPr lang="en-US"/>
        </a:p>
      </dgm:t>
    </dgm:pt>
    <dgm:pt modelId="{D68CA998-FFE6-4C78-B322-47B1EFCA9592}" type="sibTrans" cxnId="{7DAA1C53-4BFA-4858-AF14-168B93D8BC42}">
      <dgm:prSet/>
      <dgm:spPr/>
      <dgm:t>
        <a:bodyPr/>
        <a:lstStyle/>
        <a:p>
          <a:endParaRPr lang="en-US"/>
        </a:p>
      </dgm:t>
    </dgm:pt>
    <dgm:pt modelId="{ECC9B08E-2EB7-486D-9C55-C62EAAD25DE1}">
      <dgm:prSet phldrT="[Text]"/>
      <dgm:spPr/>
      <dgm:t>
        <a:bodyPr/>
        <a:lstStyle/>
        <a:p>
          <a:r>
            <a:rPr lang="es-ES"/>
            <a:t>2 Exportación de los datos </a:t>
          </a:r>
        </a:p>
      </dgm:t>
    </dgm:pt>
    <dgm:pt modelId="{D44AFFC0-6696-436F-90FC-6C58D4BA4C43}" type="parTrans" cxnId="{B678D45B-3B6B-4D21-A360-52A7D7FA2B91}">
      <dgm:prSet/>
      <dgm:spPr/>
      <dgm:t>
        <a:bodyPr/>
        <a:lstStyle/>
        <a:p>
          <a:endParaRPr lang="en-US"/>
        </a:p>
      </dgm:t>
    </dgm:pt>
    <dgm:pt modelId="{072118EA-B233-49C9-8BA0-0A9C65E4D0FF}" type="sibTrans" cxnId="{B678D45B-3B6B-4D21-A360-52A7D7FA2B91}">
      <dgm:prSet/>
      <dgm:spPr/>
      <dgm:t>
        <a:bodyPr/>
        <a:lstStyle/>
        <a:p>
          <a:endParaRPr lang="en-US"/>
        </a:p>
      </dgm:t>
    </dgm:pt>
    <dgm:pt modelId="{59FA580A-4576-4ECA-B3EA-0A816C789402}">
      <dgm:prSet phldrT="[Text]"/>
      <dgm:spPr/>
      <dgm:t>
        <a:bodyPr/>
        <a:lstStyle/>
        <a:p>
          <a:r>
            <a:rPr lang="es-ES"/>
            <a:t>3 Limpieza del conjunto de datos </a:t>
          </a:r>
        </a:p>
      </dgm:t>
    </dgm:pt>
    <dgm:pt modelId="{6C2852EE-F52A-4D95-8AD9-E74CB5BF56D8}" type="parTrans" cxnId="{8E52A971-9766-49AF-ADB2-B6E173A3217B}">
      <dgm:prSet/>
      <dgm:spPr/>
      <dgm:t>
        <a:bodyPr/>
        <a:lstStyle/>
        <a:p>
          <a:endParaRPr lang="en-US"/>
        </a:p>
      </dgm:t>
    </dgm:pt>
    <dgm:pt modelId="{DDEB3777-D9FC-41C2-A9B7-3EF22A7C3ADA}" type="sibTrans" cxnId="{8E52A971-9766-49AF-ADB2-B6E173A3217B}">
      <dgm:prSet/>
      <dgm:spPr/>
      <dgm:t>
        <a:bodyPr/>
        <a:lstStyle/>
        <a:p>
          <a:endParaRPr lang="en-US"/>
        </a:p>
      </dgm:t>
    </dgm:pt>
    <dgm:pt modelId="{2876DDAF-9A08-4E06-90D9-56138511791C}">
      <dgm:prSet phldrT="[Text]"/>
      <dgm:spPr/>
      <dgm:t>
        <a:bodyPr/>
        <a:lstStyle/>
        <a:p>
          <a:r>
            <a:rPr lang="es-ES"/>
            <a:t>5 Determinación de la prevalencia de discapacidad </a:t>
          </a:r>
        </a:p>
      </dgm:t>
    </dgm:pt>
    <dgm:pt modelId="{DCECF638-A3EA-4721-BC9E-2BF84697C1FA}" type="parTrans" cxnId="{2D198B84-7A31-434B-9540-E9B80F392B18}">
      <dgm:prSet/>
      <dgm:spPr/>
      <dgm:t>
        <a:bodyPr/>
        <a:lstStyle/>
        <a:p>
          <a:endParaRPr lang="en-US"/>
        </a:p>
      </dgm:t>
    </dgm:pt>
    <dgm:pt modelId="{8A77E161-789D-4EC2-A1B9-8C7385E4A9AA}" type="sibTrans" cxnId="{2D198B84-7A31-434B-9540-E9B80F392B18}">
      <dgm:prSet/>
      <dgm:spPr/>
      <dgm:t>
        <a:bodyPr/>
        <a:lstStyle/>
        <a:p>
          <a:endParaRPr lang="en-US"/>
        </a:p>
      </dgm:t>
    </dgm:pt>
    <dgm:pt modelId="{09395476-B9D3-49DC-94C4-4E93FDBA0C0A}">
      <dgm:prSet phldrT="[Text]"/>
      <dgm:spPr/>
      <dgm:t>
        <a:bodyPr/>
        <a:lstStyle/>
        <a:p>
          <a:r>
            <a:rPr lang="es-ES"/>
            <a:t>4 Cálculo del límite</a:t>
          </a:r>
        </a:p>
      </dgm:t>
    </dgm:pt>
    <dgm:pt modelId="{61C6EBB5-4580-4CDD-BADF-AE435883F1BF}" type="parTrans" cxnId="{150F1C3B-FF06-4062-B0D3-CF5F6175D87A}">
      <dgm:prSet/>
      <dgm:spPr/>
      <dgm:t>
        <a:bodyPr/>
        <a:lstStyle/>
        <a:p>
          <a:endParaRPr lang="en-US"/>
        </a:p>
      </dgm:t>
    </dgm:pt>
    <dgm:pt modelId="{CC7799AB-273B-4400-B15F-D311762779DF}" type="sibTrans" cxnId="{150F1C3B-FF06-4062-B0D3-CF5F6175D87A}">
      <dgm:prSet/>
      <dgm:spPr/>
      <dgm:t>
        <a:bodyPr/>
        <a:lstStyle/>
        <a:p>
          <a:endParaRPr lang="en-US"/>
        </a:p>
      </dgm:t>
    </dgm:pt>
    <dgm:pt modelId="{263D407A-1DD0-4B80-8340-0A69047DCCEF}" type="pres">
      <dgm:prSet presAssocID="{3505437C-5778-4AB2-A617-05FE716468E8}" presName="linear" presStyleCnt="0">
        <dgm:presLayoutVars>
          <dgm:dir/>
          <dgm:animLvl val="lvl"/>
          <dgm:resizeHandles val="exact"/>
        </dgm:presLayoutVars>
      </dgm:prSet>
      <dgm:spPr/>
      <dgm:t>
        <a:bodyPr/>
        <a:lstStyle/>
        <a:p>
          <a:endParaRPr lang="fr-FR"/>
        </a:p>
      </dgm:t>
    </dgm:pt>
    <dgm:pt modelId="{8042C6E8-D9FA-42D2-856B-4FB73768B797}" type="pres">
      <dgm:prSet presAssocID="{584CC61B-BD5F-44E2-AAA5-3FFA08B111AB}" presName="parentLin" presStyleCnt="0"/>
      <dgm:spPr/>
    </dgm:pt>
    <dgm:pt modelId="{A4AD617D-0823-45FA-84DE-A3A888C6BFFD}" type="pres">
      <dgm:prSet presAssocID="{584CC61B-BD5F-44E2-AAA5-3FFA08B111AB}" presName="parentLeftMargin" presStyleLbl="node1" presStyleIdx="0" presStyleCnt="5"/>
      <dgm:spPr/>
      <dgm:t>
        <a:bodyPr/>
        <a:lstStyle/>
        <a:p>
          <a:endParaRPr lang="fr-FR"/>
        </a:p>
      </dgm:t>
    </dgm:pt>
    <dgm:pt modelId="{A3D1E053-71FC-4CFE-BF80-1488D5DF8ADD}" type="pres">
      <dgm:prSet presAssocID="{584CC61B-BD5F-44E2-AAA5-3FFA08B111AB}" presName="parentText" presStyleLbl="node1" presStyleIdx="0" presStyleCnt="5">
        <dgm:presLayoutVars>
          <dgm:chMax val="0"/>
          <dgm:bulletEnabled val="1"/>
        </dgm:presLayoutVars>
      </dgm:prSet>
      <dgm:spPr/>
      <dgm:t>
        <a:bodyPr/>
        <a:lstStyle/>
        <a:p>
          <a:endParaRPr lang="fr-FR"/>
        </a:p>
      </dgm:t>
    </dgm:pt>
    <dgm:pt modelId="{395C56D6-1956-4978-964E-B0AFB17C5DC9}" type="pres">
      <dgm:prSet presAssocID="{584CC61B-BD5F-44E2-AAA5-3FFA08B111AB}" presName="negativeSpace" presStyleCnt="0"/>
      <dgm:spPr/>
    </dgm:pt>
    <dgm:pt modelId="{D5F1B0D0-F757-4B93-A464-525506D9B106}" type="pres">
      <dgm:prSet presAssocID="{584CC61B-BD5F-44E2-AAA5-3FFA08B111AB}" presName="childText" presStyleLbl="conFgAcc1" presStyleIdx="0" presStyleCnt="5">
        <dgm:presLayoutVars>
          <dgm:bulletEnabled val="1"/>
        </dgm:presLayoutVars>
      </dgm:prSet>
      <dgm:spPr/>
    </dgm:pt>
    <dgm:pt modelId="{41BB106F-E865-4488-B8EA-FFAD34A817F2}" type="pres">
      <dgm:prSet presAssocID="{D68CA998-FFE6-4C78-B322-47B1EFCA9592}" presName="spaceBetweenRectangles" presStyleCnt="0"/>
      <dgm:spPr/>
    </dgm:pt>
    <dgm:pt modelId="{C06B6878-70C5-4340-A2AA-5218CB101C3D}" type="pres">
      <dgm:prSet presAssocID="{ECC9B08E-2EB7-486D-9C55-C62EAAD25DE1}" presName="parentLin" presStyleCnt="0"/>
      <dgm:spPr/>
    </dgm:pt>
    <dgm:pt modelId="{A173548A-B42F-4823-AA1D-1F985DE024DC}" type="pres">
      <dgm:prSet presAssocID="{ECC9B08E-2EB7-486D-9C55-C62EAAD25DE1}" presName="parentLeftMargin" presStyleLbl="node1" presStyleIdx="0" presStyleCnt="5"/>
      <dgm:spPr/>
      <dgm:t>
        <a:bodyPr/>
        <a:lstStyle/>
        <a:p>
          <a:endParaRPr lang="fr-FR"/>
        </a:p>
      </dgm:t>
    </dgm:pt>
    <dgm:pt modelId="{A5D35688-1D50-4ACF-BE38-A4A0366F76FB}" type="pres">
      <dgm:prSet presAssocID="{ECC9B08E-2EB7-486D-9C55-C62EAAD25DE1}" presName="parentText" presStyleLbl="node1" presStyleIdx="1" presStyleCnt="5">
        <dgm:presLayoutVars>
          <dgm:chMax val="0"/>
          <dgm:bulletEnabled val="1"/>
        </dgm:presLayoutVars>
      </dgm:prSet>
      <dgm:spPr/>
      <dgm:t>
        <a:bodyPr/>
        <a:lstStyle/>
        <a:p>
          <a:endParaRPr lang="fr-FR"/>
        </a:p>
      </dgm:t>
    </dgm:pt>
    <dgm:pt modelId="{1546D028-F35C-46C0-8AEA-7E64F38C985B}" type="pres">
      <dgm:prSet presAssocID="{ECC9B08E-2EB7-486D-9C55-C62EAAD25DE1}" presName="negativeSpace" presStyleCnt="0"/>
      <dgm:spPr/>
    </dgm:pt>
    <dgm:pt modelId="{24D2931A-DF85-4067-9ED5-6A8A234E8D46}" type="pres">
      <dgm:prSet presAssocID="{ECC9B08E-2EB7-486D-9C55-C62EAAD25DE1}" presName="childText" presStyleLbl="conFgAcc1" presStyleIdx="1" presStyleCnt="5">
        <dgm:presLayoutVars>
          <dgm:bulletEnabled val="1"/>
        </dgm:presLayoutVars>
      </dgm:prSet>
      <dgm:spPr/>
    </dgm:pt>
    <dgm:pt modelId="{06048BF8-31A5-4A7C-A7E8-D4610EF87026}" type="pres">
      <dgm:prSet presAssocID="{072118EA-B233-49C9-8BA0-0A9C65E4D0FF}" presName="spaceBetweenRectangles" presStyleCnt="0"/>
      <dgm:spPr/>
    </dgm:pt>
    <dgm:pt modelId="{2786C64D-30EE-43EB-9D38-4230FD6CFDB3}" type="pres">
      <dgm:prSet presAssocID="{59FA580A-4576-4ECA-B3EA-0A816C789402}" presName="parentLin" presStyleCnt="0"/>
      <dgm:spPr/>
    </dgm:pt>
    <dgm:pt modelId="{D9C4B9D9-F167-4848-A719-13B9DC077872}" type="pres">
      <dgm:prSet presAssocID="{59FA580A-4576-4ECA-B3EA-0A816C789402}" presName="parentLeftMargin" presStyleLbl="node1" presStyleIdx="1" presStyleCnt="5"/>
      <dgm:spPr/>
      <dgm:t>
        <a:bodyPr/>
        <a:lstStyle/>
        <a:p>
          <a:endParaRPr lang="fr-FR"/>
        </a:p>
      </dgm:t>
    </dgm:pt>
    <dgm:pt modelId="{49CE1DB3-B3EE-43B4-8EA6-6F50C27C068B}" type="pres">
      <dgm:prSet presAssocID="{59FA580A-4576-4ECA-B3EA-0A816C789402}" presName="parentText" presStyleLbl="node1" presStyleIdx="2" presStyleCnt="5">
        <dgm:presLayoutVars>
          <dgm:chMax val="0"/>
          <dgm:bulletEnabled val="1"/>
        </dgm:presLayoutVars>
      </dgm:prSet>
      <dgm:spPr/>
      <dgm:t>
        <a:bodyPr/>
        <a:lstStyle/>
        <a:p>
          <a:endParaRPr lang="fr-FR"/>
        </a:p>
      </dgm:t>
    </dgm:pt>
    <dgm:pt modelId="{2DB5B8CA-AAE2-4AE1-A897-896642191EF4}" type="pres">
      <dgm:prSet presAssocID="{59FA580A-4576-4ECA-B3EA-0A816C789402}" presName="negativeSpace" presStyleCnt="0"/>
      <dgm:spPr/>
    </dgm:pt>
    <dgm:pt modelId="{522DD451-421B-422A-95A2-A324D1A48838}" type="pres">
      <dgm:prSet presAssocID="{59FA580A-4576-4ECA-B3EA-0A816C789402}" presName="childText" presStyleLbl="conFgAcc1" presStyleIdx="2" presStyleCnt="5">
        <dgm:presLayoutVars>
          <dgm:bulletEnabled val="1"/>
        </dgm:presLayoutVars>
      </dgm:prSet>
      <dgm:spPr/>
    </dgm:pt>
    <dgm:pt modelId="{35CE2180-B0A8-4F81-B21C-988EF1FED1FA}" type="pres">
      <dgm:prSet presAssocID="{DDEB3777-D9FC-41C2-A9B7-3EF22A7C3ADA}" presName="spaceBetweenRectangles" presStyleCnt="0"/>
      <dgm:spPr/>
    </dgm:pt>
    <dgm:pt modelId="{17EA2211-FB47-4A4A-BFA0-9720A3D12DD8}" type="pres">
      <dgm:prSet presAssocID="{09395476-B9D3-49DC-94C4-4E93FDBA0C0A}" presName="parentLin" presStyleCnt="0"/>
      <dgm:spPr/>
    </dgm:pt>
    <dgm:pt modelId="{C89AA4EB-F62C-40DF-8A37-C33F57B9FC93}" type="pres">
      <dgm:prSet presAssocID="{09395476-B9D3-49DC-94C4-4E93FDBA0C0A}" presName="parentLeftMargin" presStyleLbl="node1" presStyleIdx="2" presStyleCnt="5"/>
      <dgm:spPr/>
      <dgm:t>
        <a:bodyPr/>
        <a:lstStyle/>
        <a:p>
          <a:endParaRPr lang="fr-FR"/>
        </a:p>
      </dgm:t>
    </dgm:pt>
    <dgm:pt modelId="{DC281FD4-538A-475A-86DA-29660F9CBA1A}" type="pres">
      <dgm:prSet presAssocID="{09395476-B9D3-49DC-94C4-4E93FDBA0C0A}" presName="parentText" presStyleLbl="node1" presStyleIdx="3" presStyleCnt="5">
        <dgm:presLayoutVars>
          <dgm:chMax val="0"/>
          <dgm:bulletEnabled val="1"/>
        </dgm:presLayoutVars>
      </dgm:prSet>
      <dgm:spPr/>
      <dgm:t>
        <a:bodyPr/>
        <a:lstStyle/>
        <a:p>
          <a:endParaRPr lang="fr-FR"/>
        </a:p>
      </dgm:t>
    </dgm:pt>
    <dgm:pt modelId="{D2A408DE-06E9-473B-8AB5-B8C98A9457F5}" type="pres">
      <dgm:prSet presAssocID="{09395476-B9D3-49DC-94C4-4E93FDBA0C0A}" presName="negativeSpace" presStyleCnt="0"/>
      <dgm:spPr/>
    </dgm:pt>
    <dgm:pt modelId="{F3B453A5-0739-4D34-8A1A-A44E79282C25}" type="pres">
      <dgm:prSet presAssocID="{09395476-B9D3-49DC-94C4-4E93FDBA0C0A}" presName="childText" presStyleLbl="conFgAcc1" presStyleIdx="3" presStyleCnt="5">
        <dgm:presLayoutVars>
          <dgm:bulletEnabled val="1"/>
        </dgm:presLayoutVars>
      </dgm:prSet>
      <dgm:spPr/>
    </dgm:pt>
    <dgm:pt modelId="{6EBCC503-02E9-471D-9BBB-E292646EB613}" type="pres">
      <dgm:prSet presAssocID="{CC7799AB-273B-4400-B15F-D311762779DF}" presName="spaceBetweenRectangles" presStyleCnt="0"/>
      <dgm:spPr/>
    </dgm:pt>
    <dgm:pt modelId="{9853790F-59BB-493B-8FB3-5027E1CD1D70}" type="pres">
      <dgm:prSet presAssocID="{2876DDAF-9A08-4E06-90D9-56138511791C}" presName="parentLin" presStyleCnt="0"/>
      <dgm:spPr/>
    </dgm:pt>
    <dgm:pt modelId="{CD3699FF-FDF4-4EF6-A57C-97A29C0F9B01}" type="pres">
      <dgm:prSet presAssocID="{2876DDAF-9A08-4E06-90D9-56138511791C}" presName="parentLeftMargin" presStyleLbl="node1" presStyleIdx="3" presStyleCnt="5"/>
      <dgm:spPr/>
      <dgm:t>
        <a:bodyPr/>
        <a:lstStyle/>
        <a:p>
          <a:endParaRPr lang="fr-FR"/>
        </a:p>
      </dgm:t>
    </dgm:pt>
    <dgm:pt modelId="{611B18BD-DE7E-414D-80A6-EACADCF37BB6}" type="pres">
      <dgm:prSet presAssocID="{2876DDAF-9A08-4E06-90D9-56138511791C}" presName="parentText" presStyleLbl="node1" presStyleIdx="4" presStyleCnt="5">
        <dgm:presLayoutVars>
          <dgm:chMax val="0"/>
          <dgm:bulletEnabled val="1"/>
        </dgm:presLayoutVars>
      </dgm:prSet>
      <dgm:spPr/>
      <dgm:t>
        <a:bodyPr/>
        <a:lstStyle/>
        <a:p>
          <a:endParaRPr lang="fr-FR"/>
        </a:p>
      </dgm:t>
    </dgm:pt>
    <dgm:pt modelId="{EE1C5AF4-D277-4A65-83B8-35E67E4C7566}" type="pres">
      <dgm:prSet presAssocID="{2876DDAF-9A08-4E06-90D9-56138511791C}" presName="negativeSpace" presStyleCnt="0"/>
      <dgm:spPr/>
    </dgm:pt>
    <dgm:pt modelId="{13EC46E1-0C71-4AF3-B918-922977950035}" type="pres">
      <dgm:prSet presAssocID="{2876DDAF-9A08-4E06-90D9-56138511791C}" presName="childText" presStyleLbl="conFgAcc1" presStyleIdx="4" presStyleCnt="5">
        <dgm:presLayoutVars>
          <dgm:bulletEnabled val="1"/>
        </dgm:presLayoutVars>
      </dgm:prSet>
      <dgm:spPr/>
    </dgm:pt>
  </dgm:ptLst>
  <dgm:cxnLst>
    <dgm:cxn modelId="{4E153E90-4D25-4AF6-988B-6C2C54DAE364}" type="presOf" srcId="{584CC61B-BD5F-44E2-AAA5-3FFA08B111AB}" destId="{A4AD617D-0823-45FA-84DE-A3A888C6BFFD}" srcOrd="0" destOrd="0" presId="urn:microsoft.com/office/officeart/2005/8/layout/list1"/>
    <dgm:cxn modelId="{9E2B1F71-FE96-4C19-AA75-C4F16907189B}" type="presOf" srcId="{59FA580A-4576-4ECA-B3EA-0A816C789402}" destId="{49CE1DB3-B3EE-43B4-8EA6-6F50C27C068B}" srcOrd="1" destOrd="0" presId="urn:microsoft.com/office/officeart/2005/8/layout/list1"/>
    <dgm:cxn modelId="{B9BC946F-40C8-4C3C-960F-FF173051D760}" type="presOf" srcId="{ECC9B08E-2EB7-486D-9C55-C62EAAD25DE1}" destId="{A5D35688-1D50-4ACF-BE38-A4A0366F76FB}" srcOrd="1" destOrd="0" presId="urn:microsoft.com/office/officeart/2005/8/layout/list1"/>
    <dgm:cxn modelId="{75912011-DA05-4325-B9C1-ACA1B774A9CE}" type="presOf" srcId="{59FA580A-4576-4ECA-B3EA-0A816C789402}" destId="{D9C4B9D9-F167-4848-A719-13B9DC077872}" srcOrd="0" destOrd="0" presId="urn:microsoft.com/office/officeart/2005/8/layout/list1"/>
    <dgm:cxn modelId="{8E52A971-9766-49AF-ADB2-B6E173A3217B}" srcId="{3505437C-5778-4AB2-A617-05FE716468E8}" destId="{59FA580A-4576-4ECA-B3EA-0A816C789402}" srcOrd="2" destOrd="0" parTransId="{6C2852EE-F52A-4D95-8AD9-E74CB5BF56D8}" sibTransId="{DDEB3777-D9FC-41C2-A9B7-3EF22A7C3ADA}"/>
    <dgm:cxn modelId="{7DAA1C53-4BFA-4858-AF14-168B93D8BC42}" srcId="{3505437C-5778-4AB2-A617-05FE716468E8}" destId="{584CC61B-BD5F-44E2-AAA5-3FFA08B111AB}" srcOrd="0" destOrd="0" parTransId="{D042FA0B-918F-4CCD-9B66-51A6FBC95E91}" sibTransId="{D68CA998-FFE6-4C78-B322-47B1EFCA9592}"/>
    <dgm:cxn modelId="{AA3891A8-B260-470B-A05C-9AD093C709AC}" type="presOf" srcId="{2876DDAF-9A08-4E06-90D9-56138511791C}" destId="{611B18BD-DE7E-414D-80A6-EACADCF37BB6}" srcOrd="1" destOrd="0" presId="urn:microsoft.com/office/officeart/2005/8/layout/list1"/>
    <dgm:cxn modelId="{B678D45B-3B6B-4D21-A360-52A7D7FA2B91}" srcId="{3505437C-5778-4AB2-A617-05FE716468E8}" destId="{ECC9B08E-2EB7-486D-9C55-C62EAAD25DE1}" srcOrd="1" destOrd="0" parTransId="{D44AFFC0-6696-436F-90FC-6C58D4BA4C43}" sibTransId="{072118EA-B233-49C9-8BA0-0A9C65E4D0FF}"/>
    <dgm:cxn modelId="{2F0F3F12-948E-4386-BA81-816D6CB8E294}" type="presOf" srcId="{ECC9B08E-2EB7-486D-9C55-C62EAAD25DE1}" destId="{A173548A-B42F-4823-AA1D-1F985DE024DC}" srcOrd="0" destOrd="0" presId="urn:microsoft.com/office/officeart/2005/8/layout/list1"/>
    <dgm:cxn modelId="{150F1C3B-FF06-4062-B0D3-CF5F6175D87A}" srcId="{3505437C-5778-4AB2-A617-05FE716468E8}" destId="{09395476-B9D3-49DC-94C4-4E93FDBA0C0A}" srcOrd="3" destOrd="0" parTransId="{61C6EBB5-4580-4CDD-BADF-AE435883F1BF}" sibTransId="{CC7799AB-273B-4400-B15F-D311762779DF}"/>
    <dgm:cxn modelId="{829245FA-1407-4945-81E9-5A19550D8CA5}" type="presOf" srcId="{584CC61B-BD5F-44E2-AAA5-3FFA08B111AB}" destId="{A3D1E053-71FC-4CFE-BF80-1488D5DF8ADD}" srcOrd="1" destOrd="0" presId="urn:microsoft.com/office/officeart/2005/8/layout/list1"/>
    <dgm:cxn modelId="{8F5FC7A9-FBEA-45CF-8006-156AA066F794}" type="presOf" srcId="{09395476-B9D3-49DC-94C4-4E93FDBA0C0A}" destId="{C89AA4EB-F62C-40DF-8A37-C33F57B9FC93}" srcOrd="0" destOrd="0" presId="urn:microsoft.com/office/officeart/2005/8/layout/list1"/>
    <dgm:cxn modelId="{6EA4540A-F0A8-4AF9-925F-DDE78C638671}" type="presOf" srcId="{09395476-B9D3-49DC-94C4-4E93FDBA0C0A}" destId="{DC281FD4-538A-475A-86DA-29660F9CBA1A}" srcOrd="1" destOrd="0" presId="urn:microsoft.com/office/officeart/2005/8/layout/list1"/>
    <dgm:cxn modelId="{2D198B84-7A31-434B-9540-E9B80F392B18}" srcId="{3505437C-5778-4AB2-A617-05FE716468E8}" destId="{2876DDAF-9A08-4E06-90D9-56138511791C}" srcOrd="4" destOrd="0" parTransId="{DCECF638-A3EA-4721-BC9E-2BF84697C1FA}" sibTransId="{8A77E161-789D-4EC2-A1B9-8C7385E4A9AA}"/>
    <dgm:cxn modelId="{C6EBD175-6B3B-4127-953F-1D9EDEB7F1D2}" type="presOf" srcId="{3505437C-5778-4AB2-A617-05FE716468E8}" destId="{263D407A-1DD0-4B80-8340-0A69047DCCEF}" srcOrd="0" destOrd="0" presId="urn:microsoft.com/office/officeart/2005/8/layout/list1"/>
    <dgm:cxn modelId="{6920DA81-87F1-4D43-9F1B-EC7BACAAD112}" type="presOf" srcId="{2876DDAF-9A08-4E06-90D9-56138511791C}" destId="{CD3699FF-FDF4-4EF6-A57C-97A29C0F9B01}" srcOrd="0" destOrd="0" presId="urn:microsoft.com/office/officeart/2005/8/layout/list1"/>
    <dgm:cxn modelId="{138BBA2D-0FB8-4429-832F-287556889C9A}" type="presParOf" srcId="{263D407A-1DD0-4B80-8340-0A69047DCCEF}" destId="{8042C6E8-D9FA-42D2-856B-4FB73768B797}" srcOrd="0" destOrd="0" presId="urn:microsoft.com/office/officeart/2005/8/layout/list1"/>
    <dgm:cxn modelId="{AEEC31A1-216D-49DA-B734-3703E70061F4}" type="presParOf" srcId="{8042C6E8-D9FA-42D2-856B-4FB73768B797}" destId="{A4AD617D-0823-45FA-84DE-A3A888C6BFFD}" srcOrd="0" destOrd="0" presId="urn:microsoft.com/office/officeart/2005/8/layout/list1"/>
    <dgm:cxn modelId="{BCAD76A6-CA8B-4825-95F4-C09C6B459734}" type="presParOf" srcId="{8042C6E8-D9FA-42D2-856B-4FB73768B797}" destId="{A3D1E053-71FC-4CFE-BF80-1488D5DF8ADD}" srcOrd="1" destOrd="0" presId="urn:microsoft.com/office/officeart/2005/8/layout/list1"/>
    <dgm:cxn modelId="{C85B4690-F075-486E-A958-9B7EC9270CA2}" type="presParOf" srcId="{263D407A-1DD0-4B80-8340-0A69047DCCEF}" destId="{395C56D6-1956-4978-964E-B0AFB17C5DC9}" srcOrd="1" destOrd="0" presId="urn:microsoft.com/office/officeart/2005/8/layout/list1"/>
    <dgm:cxn modelId="{DB1D1498-0BBE-4536-BA3E-9CD40DA31712}" type="presParOf" srcId="{263D407A-1DD0-4B80-8340-0A69047DCCEF}" destId="{D5F1B0D0-F757-4B93-A464-525506D9B106}" srcOrd="2" destOrd="0" presId="urn:microsoft.com/office/officeart/2005/8/layout/list1"/>
    <dgm:cxn modelId="{98FC6F89-2253-47A4-AB47-1E672DAE5797}" type="presParOf" srcId="{263D407A-1DD0-4B80-8340-0A69047DCCEF}" destId="{41BB106F-E865-4488-B8EA-FFAD34A817F2}" srcOrd="3" destOrd="0" presId="urn:microsoft.com/office/officeart/2005/8/layout/list1"/>
    <dgm:cxn modelId="{E19C6C1F-88B9-4BA4-BE68-1017248C4B38}" type="presParOf" srcId="{263D407A-1DD0-4B80-8340-0A69047DCCEF}" destId="{C06B6878-70C5-4340-A2AA-5218CB101C3D}" srcOrd="4" destOrd="0" presId="urn:microsoft.com/office/officeart/2005/8/layout/list1"/>
    <dgm:cxn modelId="{A9B2F83A-4CEF-44D7-AD02-44C52E9DB8AE}" type="presParOf" srcId="{C06B6878-70C5-4340-A2AA-5218CB101C3D}" destId="{A173548A-B42F-4823-AA1D-1F985DE024DC}" srcOrd="0" destOrd="0" presId="urn:microsoft.com/office/officeart/2005/8/layout/list1"/>
    <dgm:cxn modelId="{FEE892EA-44A1-49A9-A7F3-FE6E7B08E8FB}" type="presParOf" srcId="{C06B6878-70C5-4340-A2AA-5218CB101C3D}" destId="{A5D35688-1D50-4ACF-BE38-A4A0366F76FB}" srcOrd="1" destOrd="0" presId="urn:microsoft.com/office/officeart/2005/8/layout/list1"/>
    <dgm:cxn modelId="{9596D0E3-31B5-4B77-8B4E-15CEDC01DC73}" type="presParOf" srcId="{263D407A-1DD0-4B80-8340-0A69047DCCEF}" destId="{1546D028-F35C-46C0-8AEA-7E64F38C985B}" srcOrd="5" destOrd="0" presId="urn:microsoft.com/office/officeart/2005/8/layout/list1"/>
    <dgm:cxn modelId="{868A4313-6F79-4471-832E-4663AF266550}" type="presParOf" srcId="{263D407A-1DD0-4B80-8340-0A69047DCCEF}" destId="{24D2931A-DF85-4067-9ED5-6A8A234E8D46}" srcOrd="6" destOrd="0" presId="urn:microsoft.com/office/officeart/2005/8/layout/list1"/>
    <dgm:cxn modelId="{30F928B8-8006-4C79-A044-28205CA4318E}" type="presParOf" srcId="{263D407A-1DD0-4B80-8340-0A69047DCCEF}" destId="{06048BF8-31A5-4A7C-A7E8-D4610EF87026}" srcOrd="7" destOrd="0" presId="urn:microsoft.com/office/officeart/2005/8/layout/list1"/>
    <dgm:cxn modelId="{910C82C3-E05F-4529-9ED7-300F9213BEC7}" type="presParOf" srcId="{263D407A-1DD0-4B80-8340-0A69047DCCEF}" destId="{2786C64D-30EE-43EB-9D38-4230FD6CFDB3}" srcOrd="8" destOrd="0" presId="urn:microsoft.com/office/officeart/2005/8/layout/list1"/>
    <dgm:cxn modelId="{3AECB51E-97C7-4EF1-83ED-DC913E14B35D}" type="presParOf" srcId="{2786C64D-30EE-43EB-9D38-4230FD6CFDB3}" destId="{D9C4B9D9-F167-4848-A719-13B9DC077872}" srcOrd="0" destOrd="0" presId="urn:microsoft.com/office/officeart/2005/8/layout/list1"/>
    <dgm:cxn modelId="{15EAEE15-F493-4703-B7BF-9AA05C025960}" type="presParOf" srcId="{2786C64D-30EE-43EB-9D38-4230FD6CFDB3}" destId="{49CE1DB3-B3EE-43B4-8EA6-6F50C27C068B}" srcOrd="1" destOrd="0" presId="urn:microsoft.com/office/officeart/2005/8/layout/list1"/>
    <dgm:cxn modelId="{4B6CE2F4-C487-48A9-BD85-66B732C889F1}" type="presParOf" srcId="{263D407A-1DD0-4B80-8340-0A69047DCCEF}" destId="{2DB5B8CA-AAE2-4AE1-A897-896642191EF4}" srcOrd="9" destOrd="0" presId="urn:microsoft.com/office/officeart/2005/8/layout/list1"/>
    <dgm:cxn modelId="{A5C7AF2D-C0EF-4922-9FB6-B265C8FB3DFF}" type="presParOf" srcId="{263D407A-1DD0-4B80-8340-0A69047DCCEF}" destId="{522DD451-421B-422A-95A2-A324D1A48838}" srcOrd="10" destOrd="0" presId="urn:microsoft.com/office/officeart/2005/8/layout/list1"/>
    <dgm:cxn modelId="{B84C48AC-D056-4E7D-A775-81EDE691894C}" type="presParOf" srcId="{263D407A-1DD0-4B80-8340-0A69047DCCEF}" destId="{35CE2180-B0A8-4F81-B21C-988EF1FED1FA}" srcOrd="11" destOrd="0" presId="urn:microsoft.com/office/officeart/2005/8/layout/list1"/>
    <dgm:cxn modelId="{84AD930C-D77B-4E36-BBFE-EF66D977C650}" type="presParOf" srcId="{263D407A-1DD0-4B80-8340-0A69047DCCEF}" destId="{17EA2211-FB47-4A4A-BFA0-9720A3D12DD8}" srcOrd="12" destOrd="0" presId="urn:microsoft.com/office/officeart/2005/8/layout/list1"/>
    <dgm:cxn modelId="{1B63F9BB-C782-464D-8901-701D92FB8353}" type="presParOf" srcId="{17EA2211-FB47-4A4A-BFA0-9720A3D12DD8}" destId="{C89AA4EB-F62C-40DF-8A37-C33F57B9FC93}" srcOrd="0" destOrd="0" presId="urn:microsoft.com/office/officeart/2005/8/layout/list1"/>
    <dgm:cxn modelId="{932C34E9-96CA-43B9-AD5C-7357D6E440D1}" type="presParOf" srcId="{17EA2211-FB47-4A4A-BFA0-9720A3D12DD8}" destId="{DC281FD4-538A-475A-86DA-29660F9CBA1A}" srcOrd="1" destOrd="0" presId="urn:microsoft.com/office/officeart/2005/8/layout/list1"/>
    <dgm:cxn modelId="{A362A154-99A3-4B9F-9C8F-C9F69212703B}" type="presParOf" srcId="{263D407A-1DD0-4B80-8340-0A69047DCCEF}" destId="{D2A408DE-06E9-473B-8AB5-B8C98A9457F5}" srcOrd="13" destOrd="0" presId="urn:microsoft.com/office/officeart/2005/8/layout/list1"/>
    <dgm:cxn modelId="{F8AC4233-4148-415E-A8DC-D3EF0C26C0EE}" type="presParOf" srcId="{263D407A-1DD0-4B80-8340-0A69047DCCEF}" destId="{F3B453A5-0739-4D34-8A1A-A44E79282C25}" srcOrd="14" destOrd="0" presId="urn:microsoft.com/office/officeart/2005/8/layout/list1"/>
    <dgm:cxn modelId="{F3759E58-4C14-48E6-9C8D-7FEB54DF6AA6}" type="presParOf" srcId="{263D407A-1DD0-4B80-8340-0A69047DCCEF}" destId="{6EBCC503-02E9-471D-9BBB-E292646EB613}" srcOrd="15" destOrd="0" presId="urn:microsoft.com/office/officeart/2005/8/layout/list1"/>
    <dgm:cxn modelId="{DED1A9B7-F8AD-498F-877F-C02E4118FFC8}" type="presParOf" srcId="{263D407A-1DD0-4B80-8340-0A69047DCCEF}" destId="{9853790F-59BB-493B-8FB3-5027E1CD1D70}" srcOrd="16" destOrd="0" presId="urn:microsoft.com/office/officeart/2005/8/layout/list1"/>
    <dgm:cxn modelId="{AE6DB04B-F17C-421F-996D-92D00ECA9D57}" type="presParOf" srcId="{9853790F-59BB-493B-8FB3-5027E1CD1D70}" destId="{CD3699FF-FDF4-4EF6-A57C-97A29C0F9B01}" srcOrd="0" destOrd="0" presId="urn:microsoft.com/office/officeart/2005/8/layout/list1"/>
    <dgm:cxn modelId="{79075E98-58EF-43E2-B125-E736438C098B}" type="presParOf" srcId="{9853790F-59BB-493B-8FB3-5027E1CD1D70}" destId="{611B18BD-DE7E-414D-80A6-EACADCF37BB6}" srcOrd="1" destOrd="0" presId="urn:microsoft.com/office/officeart/2005/8/layout/list1"/>
    <dgm:cxn modelId="{52703DBA-9388-4714-9A77-F4DE3ACC165E}" type="presParOf" srcId="{263D407A-1DD0-4B80-8340-0A69047DCCEF}" destId="{EE1C5AF4-D277-4A65-83B8-35E67E4C7566}" srcOrd="17" destOrd="0" presId="urn:microsoft.com/office/officeart/2005/8/layout/list1"/>
    <dgm:cxn modelId="{C185B6C9-FB44-4C94-A231-04AD4E8CC929}" type="presParOf" srcId="{263D407A-1DD0-4B80-8340-0A69047DCCEF}" destId="{13EC46E1-0C71-4AF3-B918-922977950035}"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91E624-7BD6-484D-A6B1-89943730CC56}">
      <dsp:nvSpPr>
        <dsp:cNvPr id="0" name=""/>
        <dsp:cNvSpPr/>
      </dsp:nvSpPr>
      <dsp:spPr>
        <a:xfrm>
          <a:off x="2617253" y="798229"/>
          <a:ext cx="2557384" cy="2365443"/>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2BE5FFA-6FAC-4708-8924-48917371D357}">
      <dsp:nvSpPr>
        <dsp:cNvPr id="0" name=""/>
        <dsp:cNvSpPr/>
      </dsp:nvSpPr>
      <dsp:spPr>
        <a:xfrm>
          <a:off x="2955884" y="1094534"/>
          <a:ext cx="1988675" cy="115108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ES" sz="2000" b="1" kern="1200" noProof="0" dirty="0">
              <a:solidFill>
                <a:srgbClr val="000000"/>
              </a:solidFill>
            </a:rPr>
            <a:t>Raza</a:t>
          </a:r>
        </a:p>
      </dsp:txBody>
      <dsp:txXfrm>
        <a:off x="2955884" y="1094534"/>
        <a:ext cx="1988675" cy="1151080"/>
      </dsp:txXfrm>
    </dsp:sp>
    <dsp:sp modelId="{F0B7DBFD-0BEB-4A6B-BA1B-F5AB9AC35574}">
      <dsp:nvSpPr>
        <dsp:cNvPr id="0" name=""/>
        <dsp:cNvSpPr/>
      </dsp:nvSpPr>
      <dsp:spPr>
        <a:xfrm>
          <a:off x="3760167" y="1602495"/>
          <a:ext cx="2336282" cy="2454265"/>
        </a:xfrm>
        <a:prstGeom prst="ellipse">
          <a:avLst/>
        </a:prstGeom>
        <a:solidFill>
          <a:schemeClr val="accent5">
            <a:alpha val="50000"/>
            <a:hueOff val="4398762"/>
            <a:satOff val="-13109"/>
            <a:lumOff val="-4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2001EB9-C767-4E0E-9A70-E84642B42B76}">
      <dsp:nvSpPr>
        <dsp:cNvPr id="0" name=""/>
        <dsp:cNvSpPr/>
      </dsp:nvSpPr>
      <dsp:spPr>
        <a:xfrm>
          <a:off x="4667882" y="2385260"/>
          <a:ext cx="1740623" cy="32201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ES" sz="1800" b="1" kern="1200" noProof="0" dirty="0">
              <a:solidFill>
                <a:srgbClr val="000000"/>
              </a:solidFill>
            </a:rPr>
            <a:t>Orientación sexual</a:t>
          </a:r>
        </a:p>
      </dsp:txBody>
      <dsp:txXfrm>
        <a:off x="4667882" y="2385260"/>
        <a:ext cx="1740623" cy="322016"/>
      </dsp:txXfrm>
    </dsp:sp>
    <dsp:sp modelId="{94F866AE-476C-4C97-9F73-F5AB62D412BD}">
      <dsp:nvSpPr>
        <dsp:cNvPr id="0" name=""/>
        <dsp:cNvSpPr/>
      </dsp:nvSpPr>
      <dsp:spPr>
        <a:xfrm>
          <a:off x="3379190" y="2532771"/>
          <a:ext cx="2557384" cy="2365443"/>
        </a:xfrm>
        <a:prstGeom prst="ellipse">
          <a:avLst/>
        </a:prstGeom>
        <a:solidFill>
          <a:schemeClr val="accent5">
            <a:alpha val="50000"/>
            <a:hueOff val="8797525"/>
            <a:satOff val="-26218"/>
            <a:lumOff val="-823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F4A7912-0A64-4A37-8C4E-AF55EEA38379}">
      <dsp:nvSpPr>
        <dsp:cNvPr id="0" name=""/>
        <dsp:cNvSpPr/>
      </dsp:nvSpPr>
      <dsp:spPr>
        <a:xfrm>
          <a:off x="4479787" y="4142313"/>
          <a:ext cx="1349479" cy="32455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ES" sz="1800" b="1" kern="1200" noProof="0" dirty="0">
              <a:solidFill>
                <a:srgbClr val="000000"/>
              </a:solidFill>
            </a:rPr>
            <a:t>Identidad de género</a:t>
          </a:r>
        </a:p>
      </dsp:txBody>
      <dsp:txXfrm>
        <a:off x="4479787" y="4142313"/>
        <a:ext cx="1349479" cy="324551"/>
      </dsp:txXfrm>
    </dsp:sp>
    <dsp:sp modelId="{25325CDB-31FA-440A-BFD0-8EF6271CF57C}">
      <dsp:nvSpPr>
        <dsp:cNvPr id="0" name=""/>
        <dsp:cNvSpPr/>
      </dsp:nvSpPr>
      <dsp:spPr>
        <a:xfrm>
          <a:off x="1927782" y="2532771"/>
          <a:ext cx="2557384" cy="2365443"/>
        </a:xfrm>
        <a:prstGeom prst="ellipse">
          <a:avLst/>
        </a:prstGeom>
        <a:solidFill>
          <a:schemeClr val="accent5">
            <a:alpha val="50000"/>
            <a:hueOff val="13196287"/>
            <a:satOff val="-39327"/>
            <a:lumOff val="-123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D9FAD317-668A-49C0-83E0-53FD84894245}">
      <dsp:nvSpPr>
        <dsp:cNvPr id="0" name=""/>
        <dsp:cNvSpPr/>
      </dsp:nvSpPr>
      <dsp:spPr>
        <a:xfrm>
          <a:off x="1983725" y="4229701"/>
          <a:ext cx="1834263" cy="66851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361950" lvl="0" indent="0" algn="ctr" defTabSz="800100">
            <a:lnSpc>
              <a:spcPct val="90000"/>
            </a:lnSpc>
            <a:spcBef>
              <a:spcPct val="0"/>
            </a:spcBef>
            <a:spcAft>
              <a:spcPct val="35000"/>
            </a:spcAft>
          </a:pPr>
          <a:r>
            <a:rPr lang="es-ES" sz="1800" b="1" kern="1200" noProof="0" dirty="0">
              <a:solidFill>
                <a:srgbClr val="000000"/>
              </a:solidFill>
            </a:rPr>
            <a:t>Nacionalidad</a:t>
          </a:r>
        </a:p>
      </dsp:txBody>
      <dsp:txXfrm>
        <a:off x="1983725" y="4229701"/>
        <a:ext cx="1834263" cy="668513"/>
      </dsp:txXfrm>
    </dsp:sp>
    <dsp:sp modelId="{E3470EC9-B384-4D26-A1BB-2E7BD9C0F8F0}">
      <dsp:nvSpPr>
        <dsp:cNvPr id="0" name=""/>
        <dsp:cNvSpPr/>
      </dsp:nvSpPr>
      <dsp:spPr>
        <a:xfrm>
          <a:off x="1432722" y="1890210"/>
          <a:ext cx="2557384" cy="2365443"/>
        </a:xfrm>
        <a:prstGeom prst="ellipse">
          <a:avLst/>
        </a:prstGeom>
        <a:solidFill>
          <a:schemeClr val="accent5">
            <a:alpha val="50000"/>
            <a:hueOff val="17595049"/>
            <a:satOff val="-52436"/>
            <a:lumOff val="-164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6000D7C-5C87-465C-98E1-B783AECBAAB5}">
      <dsp:nvSpPr>
        <dsp:cNvPr id="0" name=""/>
        <dsp:cNvSpPr/>
      </dsp:nvSpPr>
      <dsp:spPr>
        <a:xfrm>
          <a:off x="1657702" y="2322115"/>
          <a:ext cx="1660033" cy="69814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ES" sz="1800" b="1" kern="1200" noProof="0" dirty="0">
              <a:solidFill>
                <a:srgbClr val="000000"/>
              </a:solidFill>
            </a:rPr>
            <a:t>Discapacidad</a:t>
          </a:r>
        </a:p>
      </dsp:txBody>
      <dsp:txXfrm>
        <a:off x="1657702" y="2322115"/>
        <a:ext cx="1660033" cy="6981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F1B0D0-F757-4B93-A464-525506D9B106}">
      <dsp:nvSpPr>
        <dsp:cNvPr id="0" name=""/>
        <dsp:cNvSpPr/>
      </dsp:nvSpPr>
      <dsp:spPr>
        <a:xfrm>
          <a:off x="0" y="504214"/>
          <a:ext cx="8117837"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3D1E053-71FC-4CFE-BF80-1488D5DF8ADD}">
      <dsp:nvSpPr>
        <dsp:cNvPr id="0" name=""/>
        <dsp:cNvSpPr/>
      </dsp:nvSpPr>
      <dsp:spPr>
        <a:xfrm>
          <a:off x="405891" y="238534"/>
          <a:ext cx="568248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4784" tIns="0" rIns="214784" bIns="0" numCol="1" spcCol="1270" anchor="ctr" anchorCtr="0">
          <a:noAutofit/>
        </a:bodyPr>
        <a:lstStyle/>
        <a:p>
          <a:pPr lvl="0" algn="l" defTabSz="800100">
            <a:lnSpc>
              <a:spcPct val="90000"/>
            </a:lnSpc>
            <a:spcBef>
              <a:spcPct val="0"/>
            </a:spcBef>
            <a:spcAft>
              <a:spcPct val="35000"/>
            </a:spcAft>
          </a:pPr>
          <a:r>
            <a:rPr lang="es-ES" sz="1800" kern="1200" dirty="0"/>
            <a:t>1 Introducción de los datos</a:t>
          </a:r>
        </a:p>
      </dsp:txBody>
      <dsp:txXfrm>
        <a:off x="431830" y="264473"/>
        <a:ext cx="5630607" cy="479482"/>
      </dsp:txXfrm>
    </dsp:sp>
    <dsp:sp modelId="{24D2931A-DF85-4067-9ED5-6A8A234E8D46}">
      <dsp:nvSpPr>
        <dsp:cNvPr id="0" name=""/>
        <dsp:cNvSpPr/>
      </dsp:nvSpPr>
      <dsp:spPr>
        <a:xfrm>
          <a:off x="0" y="1320694"/>
          <a:ext cx="8117837"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D35688-1D50-4ACF-BE38-A4A0366F76FB}">
      <dsp:nvSpPr>
        <dsp:cNvPr id="0" name=""/>
        <dsp:cNvSpPr/>
      </dsp:nvSpPr>
      <dsp:spPr>
        <a:xfrm>
          <a:off x="405891" y="1055015"/>
          <a:ext cx="568248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4784" tIns="0" rIns="214784" bIns="0" numCol="1" spcCol="1270" anchor="ctr" anchorCtr="0">
          <a:noAutofit/>
        </a:bodyPr>
        <a:lstStyle/>
        <a:p>
          <a:pPr lvl="0" algn="l" defTabSz="800100">
            <a:lnSpc>
              <a:spcPct val="90000"/>
            </a:lnSpc>
            <a:spcBef>
              <a:spcPct val="0"/>
            </a:spcBef>
            <a:spcAft>
              <a:spcPct val="35000"/>
            </a:spcAft>
          </a:pPr>
          <a:r>
            <a:rPr lang="es-ES" sz="1800" kern="1200"/>
            <a:t>2 Exportación de los datos </a:t>
          </a:r>
        </a:p>
      </dsp:txBody>
      <dsp:txXfrm>
        <a:off x="431830" y="1080954"/>
        <a:ext cx="5630607" cy="479482"/>
      </dsp:txXfrm>
    </dsp:sp>
    <dsp:sp modelId="{522DD451-421B-422A-95A2-A324D1A48838}">
      <dsp:nvSpPr>
        <dsp:cNvPr id="0" name=""/>
        <dsp:cNvSpPr/>
      </dsp:nvSpPr>
      <dsp:spPr>
        <a:xfrm>
          <a:off x="0" y="2137175"/>
          <a:ext cx="8117837"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CE1DB3-B3EE-43B4-8EA6-6F50C27C068B}">
      <dsp:nvSpPr>
        <dsp:cNvPr id="0" name=""/>
        <dsp:cNvSpPr/>
      </dsp:nvSpPr>
      <dsp:spPr>
        <a:xfrm>
          <a:off x="405891" y="1871495"/>
          <a:ext cx="568248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4784" tIns="0" rIns="214784" bIns="0" numCol="1" spcCol="1270" anchor="ctr" anchorCtr="0">
          <a:noAutofit/>
        </a:bodyPr>
        <a:lstStyle/>
        <a:p>
          <a:pPr lvl="0" algn="l" defTabSz="800100">
            <a:lnSpc>
              <a:spcPct val="90000"/>
            </a:lnSpc>
            <a:spcBef>
              <a:spcPct val="0"/>
            </a:spcBef>
            <a:spcAft>
              <a:spcPct val="35000"/>
            </a:spcAft>
          </a:pPr>
          <a:r>
            <a:rPr lang="es-ES" sz="1800" kern="1200"/>
            <a:t>3 Limpieza del conjunto de datos </a:t>
          </a:r>
        </a:p>
      </dsp:txBody>
      <dsp:txXfrm>
        <a:off x="431830" y="1897434"/>
        <a:ext cx="5630607" cy="479482"/>
      </dsp:txXfrm>
    </dsp:sp>
    <dsp:sp modelId="{F3B453A5-0739-4D34-8A1A-A44E79282C25}">
      <dsp:nvSpPr>
        <dsp:cNvPr id="0" name=""/>
        <dsp:cNvSpPr/>
      </dsp:nvSpPr>
      <dsp:spPr>
        <a:xfrm>
          <a:off x="0" y="2953655"/>
          <a:ext cx="8117837"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281FD4-538A-475A-86DA-29660F9CBA1A}">
      <dsp:nvSpPr>
        <dsp:cNvPr id="0" name=""/>
        <dsp:cNvSpPr/>
      </dsp:nvSpPr>
      <dsp:spPr>
        <a:xfrm>
          <a:off x="405891" y="2687975"/>
          <a:ext cx="568248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4784" tIns="0" rIns="214784" bIns="0" numCol="1" spcCol="1270" anchor="ctr" anchorCtr="0">
          <a:noAutofit/>
        </a:bodyPr>
        <a:lstStyle/>
        <a:p>
          <a:pPr lvl="0" algn="l" defTabSz="800100">
            <a:lnSpc>
              <a:spcPct val="90000"/>
            </a:lnSpc>
            <a:spcBef>
              <a:spcPct val="0"/>
            </a:spcBef>
            <a:spcAft>
              <a:spcPct val="35000"/>
            </a:spcAft>
          </a:pPr>
          <a:r>
            <a:rPr lang="es-ES" sz="1800" kern="1200"/>
            <a:t>4 Cálculo del límite</a:t>
          </a:r>
        </a:p>
      </dsp:txBody>
      <dsp:txXfrm>
        <a:off x="431830" y="2713914"/>
        <a:ext cx="5630607" cy="479482"/>
      </dsp:txXfrm>
    </dsp:sp>
    <dsp:sp modelId="{13EC46E1-0C71-4AF3-B918-922977950035}">
      <dsp:nvSpPr>
        <dsp:cNvPr id="0" name=""/>
        <dsp:cNvSpPr/>
      </dsp:nvSpPr>
      <dsp:spPr>
        <a:xfrm>
          <a:off x="0" y="3770135"/>
          <a:ext cx="8117837"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11B18BD-DE7E-414D-80A6-EACADCF37BB6}">
      <dsp:nvSpPr>
        <dsp:cNvPr id="0" name=""/>
        <dsp:cNvSpPr/>
      </dsp:nvSpPr>
      <dsp:spPr>
        <a:xfrm>
          <a:off x="405891" y="3504455"/>
          <a:ext cx="568248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4784" tIns="0" rIns="214784" bIns="0" numCol="1" spcCol="1270" anchor="ctr" anchorCtr="0">
          <a:noAutofit/>
        </a:bodyPr>
        <a:lstStyle/>
        <a:p>
          <a:pPr lvl="0" algn="l" defTabSz="800100">
            <a:lnSpc>
              <a:spcPct val="90000"/>
            </a:lnSpc>
            <a:spcBef>
              <a:spcPct val="0"/>
            </a:spcBef>
            <a:spcAft>
              <a:spcPct val="35000"/>
            </a:spcAft>
          </a:pPr>
          <a:r>
            <a:rPr lang="es-ES" sz="1800" kern="1200"/>
            <a:t>5 Determinación de la prevalencia de discapacidad </a:t>
          </a:r>
        </a:p>
      </dsp:txBody>
      <dsp:txXfrm>
        <a:off x="431830" y="3530394"/>
        <a:ext cx="5630607"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4341442" cy="344408"/>
          </a:xfrm>
          <a:prstGeom prst="rect">
            <a:avLst/>
          </a:prstGeom>
        </p:spPr>
        <p:txBody>
          <a:bodyPr vert="horz" lIns="92437" tIns="46218" rIns="92437" bIns="46218" rtlCol="0"/>
          <a:lstStyle>
            <a:lvl1pPr algn="l">
              <a:defRPr sz="1200"/>
            </a:lvl1pPr>
          </a:lstStyle>
          <a:p>
            <a:endParaRPr lang="fr-FR" dirty="0"/>
          </a:p>
        </p:txBody>
      </p:sp>
      <p:sp>
        <p:nvSpPr>
          <p:cNvPr id="3" name="Espace réservé de la date 2"/>
          <p:cNvSpPr>
            <a:spLocks noGrp="1"/>
          </p:cNvSpPr>
          <p:nvPr>
            <p:ph type="dt" sz="quarter" idx="1"/>
          </p:nvPr>
        </p:nvSpPr>
        <p:spPr>
          <a:xfrm>
            <a:off x="5675532" y="0"/>
            <a:ext cx="4341442" cy="344408"/>
          </a:xfrm>
          <a:prstGeom prst="rect">
            <a:avLst/>
          </a:prstGeom>
        </p:spPr>
        <p:txBody>
          <a:bodyPr vert="horz" lIns="92437" tIns="46218" rIns="92437" bIns="46218" rtlCol="0"/>
          <a:lstStyle>
            <a:lvl1pPr algn="r">
              <a:defRPr sz="1200"/>
            </a:lvl1pPr>
          </a:lstStyle>
          <a:p>
            <a:r>
              <a:rPr lang="fr-FR" dirty="0"/>
              <a:t>11/10/2017</a:t>
            </a:r>
          </a:p>
        </p:txBody>
      </p:sp>
      <p:sp>
        <p:nvSpPr>
          <p:cNvPr id="4" name="Espace réservé du pied de page 3"/>
          <p:cNvSpPr>
            <a:spLocks noGrp="1"/>
          </p:cNvSpPr>
          <p:nvPr>
            <p:ph type="ftr" sz="quarter" idx="2"/>
          </p:nvPr>
        </p:nvSpPr>
        <p:spPr>
          <a:xfrm>
            <a:off x="1" y="6542161"/>
            <a:ext cx="4341442" cy="344408"/>
          </a:xfrm>
          <a:prstGeom prst="rect">
            <a:avLst/>
          </a:prstGeom>
        </p:spPr>
        <p:txBody>
          <a:bodyPr vert="horz" lIns="92437" tIns="46218" rIns="92437" bIns="46218"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5675532" y="6542161"/>
            <a:ext cx="4341442" cy="344408"/>
          </a:xfrm>
          <a:prstGeom prst="rect">
            <a:avLst/>
          </a:prstGeom>
        </p:spPr>
        <p:txBody>
          <a:bodyPr vert="horz" lIns="92437" tIns="46218" rIns="92437" bIns="46218" rtlCol="0" anchor="b"/>
          <a:lstStyle>
            <a:lvl1pPr algn="r">
              <a:defRPr sz="1200"/>
            </a:lvl1pPr>
          </a:lstStyle>
          <a:p>
            <a:fld id="{7543D494-0510-47A6-B0E8-69AC03514288}" type="slidenum">
              <a:rPr lang="fr-FR" smtClean="0"/>
              <a:t>‹N°›</a:t>
            </a:fld>
            <a:endParaRPr lang="fr-FR" dirty="0"/>
          </a:p>
        </p:txBody>
      </p:sp>
    </p:spTree>
    <p:extLst>
      <p:ext uri="{BB962C8B-B14F-4D97-AF65-F5344CB8AC3E}">
        <p14:creationId xmlns:p14="http://schemas.microsoft.com/office/powerpoint/2010/main" val="313362705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4341442" cy="344408"/>
          </a:xfrm>
          <a:prstGeom prst="rect">
            <a:avLst/>
          </a:prstGeom>
        </p:spPr>
        <p:txBody>
          <a:bodyPr vert="horz" lIns="92437" tIns="46218" rIns="92437" bIns="46218" rtlCol="0"/>
          <a:lstStyle>
            <a:lvl1pPr algn="l">
              <a:defRPr sz="1200"/>
            </a:lvl1pPr>
          </a:lstStyle>
          <a:p>
            <a:endParaRPr lang="fr-FR" dirty="0"/>
          </a:p>
        </p:txBody>
      </p:sp>
      <p:sp>
        <p:nvSpPr>
          <p:cNvPr id="3" name="Espace réservé de la date 2"/>
          <p:cNvSpPr>
            <a:spLocks noGrp="1"/>
          </p:cNvSpPr>
          <p:nvPr>
            <p:ph type="dt" idx="1"/>
          </p:nvPr>
        </p:nvSpPr>
        <p:spPr>
          <a:xfrm>
            <a:off x="5674953" y="0"/>
            <a:ext cx="4341442" cy="344408"/>
          </a:xfrm>
          <a:prstGeom prst="rect">
            <a:avLst/>
          </a:prstGeom>
        </p:spPr>
        <p:txBody>
          <a:bodyPr vert="horz" lIns="92437" tIns="46218" rIns="92437" bIns="46218" rtlCol="0"/>
          <a:lstStyle>
            <a:lvl1pPr algn="r">
              <a:defRPr sz="1200"/>
            </a:lvl1pPr>
          </a:lstStyle>
          <a:p>
            <a:r>
              <a:rPr lang="fr-FR" dirty="0"/>
              <a:t>11/10/2017</a:t>
            </a:r>
          </a:p>
        </p:txBody>
      </p:sp>
      <p:sp>
        <p:nvSpPr>
          <p:cNvPr id="4" name="Espace réservé de l'image des diapositives 3"/>
          <p:cNvSpPr>
            <a:spLocks noGrp="1" noRot="1" noChangeAspect="1"/>
          </p:cNvSpPr>
          <p:nvPr>
            <p:ph type="sldImg" idx="2"/>
          </p:nvPr>
        </p:nvSpPr>
        <p:spPr>
          <a:xfrm>
            <a:off x="3287713" y="515938"/>
            <a:ext cx="3443287" cy="2584450"/>
          </a:xfrm>
          <a:prstGeom prst="rect">
            <a:avLst/>
          </a:prstGeom>
          <a:noFill/>
          <a:ln w="12700">
            <a:solidFill>
              <a:prstClr val="black"/>
            </a:solidFill>
          </a:ln>
        </p:spPr>
        <p:txBody>
          <a:bodyPr vert="horz" lIns="92437" tIns="46218" rIns="92437" bIns="46218" rtlCol="0" anchor="ctr"/>
          <a:lstStyle/>
          <a:p>
            <a:endParaRPr lang="fr-FR" dirty="0"/>
          </a:p>
        </p:txBody>
      </p:sp>
      <p:sp>
        <p:nvSpPr>
          <p:cNvPr id="5" name="Espace réservé des commentaires 4"/>
          <p:cNvSpPr>
            <a:spLocks noGrp="1"/>
          </p:cNvSpPr>
          <p:nvPr>
            <p:ph type="body" sz="quarter" idx="3"/>
          </p:nvPr>
        </p:nvSpPr>
        <p:spPr>
          <a:xfrm>
            <a:off x="1001872" y="3271878"/>
            <a:ext cx="8014970" cy="3099674"/>
          </a:xfrm>
          <a:prstGeom prst="rect">
            <a:avLst/>
          </a:prstGeom>
        </p:spPr>
        <p:txBody>
          <a:bodyPr vert="horz" lIns="92437" tIns="46218" rIns="92437" bIns="46218"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6542560"/>
            <a:ext cx="4341442" cy="344408"/>
          </a:xfrm>
          <a:prstGeom prst="rect">
            <a:avLst/>
          </a:prstGeom>
        </p:spPr>
        <p:txBody>
          <a:bodyPr vert="horz" lIns="92437" tIns="46218" rIns="92437" bIns="46218"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674953" y="6542560"/>
            <a:ext cx="4341442" cy="344408"/>
          </a:xfrm>
          <a:prstGeom prst="rect">
            <a:avLst/>
          </a:prstGeom>
        </p:spPr>
        <p:txBody>
          <a:bodyPr vert="horz" lIns="92437" tIns="46218" rIns="92437" bIns="46218" rtlCol="0" anchor="b"/>
          <a:lstStyle>
            <a:lvl1pPr algn="r">
              <a:defRPr sz="1200"/>
            </a:lvl1pPr>
          </a:lstStyle>
          <a:p>
            <a:fld id="{4CBAD79C-50AF-4863-A14D-D66C5EDC72C1}" type="slidenum">
              <a:rPr lang="fr-FR" smtClean="0"/>
              <a:t>‹N°›</a:t>
            </a:fld>
            <a:endParaRPr lang="fr-FR" dirty="0"/>
          </a:p>
        </p:txBody>
      </p:sp>
    </p:spTree>
    <p:extLst>
      <p:ext uri="{BB962C8B-B14F-4D97-AF65-F5344CB8AC3E}">
        <p14:creationId xmlns:p14="http://schemas.microsoft.com/office/powerpoint/2010/main" val="3494344257"/>
      </p:ext>
    </p:extLst>
  </p:cSld>
  <p:clrMap bg1="lt1" tx1="dk1" bg2="lt2" tx2="dk2" accent1="accent1" accent2="accent2" accent3="accent3" accent4="accent4" accent5="accent5" accent6="accent6" hlink="hlink" folHlink="folHlink"/>
  <p:hf hdr="0" ftr="0"/>
  <p:notesStyle>
    <a:lvl1pPr marL="0" algn="l" defTabSz="778593" rtl="0" eaLnBrk="1" latinLnBrk="0" hangingPunct="1">
      <a:defRPr sz="1000" kern="1200">
        <a:solidFill>
          <a:schemeClr val="tx1"/>
        </a:solidFill>
        <a:latin typeface="+mn-lt"/>
        <a:ea typeface="+mn-ea"/>
        <a:cs typeface="+mn-cs"/>
      </a:defRPr>
    </a:lvl1pPr>
    <a:lvl2pPr marL="389296" algn="l" defTabSz="778593" rtl="0" eaLnBrk="1" latinLnBrk="0" hangingPunct="1">
      <a:defRPr sz="1000" kern="1200">
        <a:solidFill>
          <a:schemeClr val="tx1"/>
        </a:solidFill>
        <a:latin typeface="+mn-lt"/>
        <a:ea typeface="+mn-ea"/>
        <a:cs typeface="+mn-cs"/>
      </a:defRPr>
    </a:lvl2pPr>
    <a:lvl3pPr marL="778593" algn="l" defTabSz="778593" rtl="0" eaLnBrk="1" latinLnBrk="0" hangingPunct="1">
      <a:defRPr sz="1000" kern="1200">
        <a:solidFill>
          <a:schemeClr val="tx1"/>
        </a:solidFill>
        <a:latin typeface="+mn-lt"/>
        <a:ea typeface="+mn-ea"/>
        <a:cs typeface="+mn-cs"/>
      </a:defRPr>
    </a:lvl3pPr>
    <a:lvl4pPr marL="1167889" algn="l" defTabSz="778593" rtl="0" eaLnBrk="1" latinLnBrk="0" hangingPunct="1">
      <a:defRPr sz="1000" kern="1200">
        <a:solidFill>
          <a:schemeClr val="tx1"/>
        </a:solidFill>
        <a:latin typeface="+mn-lt"/>
        <a:ea typeface="+mn-ea"/>
        <a:cs typeface="+mn-cs"/>
      </a:defRPr>
    </a:lvl4pPr>
    <a:lvl5pPr marL="1557185" algn="l" defTabSz="778593" rtl="0" eaLnBrk="1" latinLnBrk="0" hangingPunct="1">
      <a:defRPr sz="1000" kern="1200">
        <a:solidFill>
          <a:schemeClr val="tx1"/>
        </a:solidFill>
        <a:latin typeface="+mn-lt"/>
        <a:ea typeface="+mn-ea"/>
        <a:cs typeface="+mn-cs"/>
      </a:defRPr>
    </a:lvl5pPr>
    <a:lvl6pPr marL="1946483" algn="l" defTabSz="778593" rtl="0" eaLnBrk="1" latinLnBrk="0" hangingPunct="1">
      <a:defRPr sz="1000" kern="1200">
        <a:solidFill>
          <a:schemeClr val="tx1"/>
        </a:solidFill>
        <a:latin typeface="+mn-lt"/>
        <a:ea typeface="+mn-ea"/>
        <a:cs typeface="+mn-cs"/>
      </a:defRPr>
    </a:lvl6pPr>
    <a:lvl7pPr marL="2335780" algn="l" defTabSz="778593" rtl="0" eaLnBrk="1" latinLnBrk="0" hangingPunct="1">
      <a:defRPr sz="1000" kern="1200">
        <a:solidFill>
          <a:schemeClr val="tx1"/>
        </a:solidFill>
        <a:latin typeface="+mn-lt"/>
        <a:ea typeface="+mn-ea"/>
        <a:cs typeface="+mn-cs"/>
      </a:defRPr>
    </a:lvl7pPr>
    <a:lvl8pPr marL="2725074" algn="l" defTabSz="778593" rtl="0" eaLnBrk="1" latinLnBrk="0" hangingPunct="1">
      <a:defRPr sz="1000" kern="1200">
        <a:solidFill>
          <a:schemeClr val="tx1"/>
        </a:solidFill>
        <a:latin typeface="+mn-lt"/>
        <a:ea typeface="+mn-ea"/>
        <a:cs typeface="+mn-cs"/>
      </a:defRPr>
    </a:lvl8pPr>
    <a:lvl9pPr marL="3114369" algn="l" defTabSz="77859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87713" y="515938"/>
            <a:ext cx="3443287" cy="2584450"/>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1</a:t>
            </a:fld>
            <a:endParaRPr lang="fr-FR" dirty="0"/>
          </a:p>
        </p:txBody>
      </p:sp>
    </p:spTree>
    <p:extLst>
      <p:ext uri="{BB962C8B-B14F-4D97-AF65-F5344CB8AC3E}">
        <p14:creationId xmlns:p14="http://schemas.microsoft.com/office/powerpoint/2010/main" val="1484084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La hoja de Excel está incluida en los recursos de esta formación con los PowerPoints.</a:t>
            </a:r>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10</a:t>
            </a:fld>
            <a:endParaRPr lang="fr-FR" dirty="0"/>
          </a:p>
        </p:txBody>
      </p:sp>
    </p:spTree>
    <p:extLst>
      <p:ext uri="{BB962C8B-B14F-4D97-AF65-F5344CB8AC3E}">
        <p14:creationId xmlns:p14="http://schemas.microsoft.com/office/powerpoint/2010/main" val="2384486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11</a:t>
            </a:fld>
            <a:endParaRPr lang="fr-FR" dirty="0"/>
          </a:p>
        </p:txBody>
      </p:sp>
    </p:spTree>
    <p:extLst>
      <p:ext uri="{BB962C8B-B14F-4D97-AF65-F5344CB8AC3E}">
        <p14:creationId xmlns:p14="http://schemas.microsoft.com/office/powerpoint/2010/main" val="320316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12</a:t>
            </a:fld>
            <a:endParaRPr lang="fr-FR" dirty="0"/>
          </a:p>
        </p:txBody>
      </p:sp>
    </p:spTree>
    <p:extLst>
      <p:ext uri="{BB962C8B-B14F-4D97-AF65-F5344CB8AC3E}">
        <p14:creationId xmlns:p14="http://schemas.microsoft.com/office/powerpoint/2010/main" val="1521134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87713" y="515938"/>
            <a:ext cx="3443287" cy="2584450"/>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2</a:t>
            </a:fld>
            <a:endParaRPr lang="fr-FR" dirty="0"/>
          </a:p>
        </p:txBody>
      </p:sp>
    </p:spTree>
    <p:extLst>
      <p:ext uri="{BB962C8B-B14F-4D97-AF65-F5344CB8AC3E}">
        <p14:creationId xmlns:p14="http://schemas.microsoft.com/office/powerpoint/2010/main" val="3522684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3</a:t>
            </a:fld>
            <a:endParaRPr lang="fr-FR" dirty="0"/>
          </a:p>
        </p:txBody>
      </p:sp>
    </p:spTree>
    <p:extLst>
      <p:ext uri="{BB962C8B-B14F-4D97-AF65-F5344CB8AC3E}">
        <p14:creationId xmlns:p14="http://schemas.microsoft.com/office/powerpoint/2010/main" val="1237984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fecha 3"/>
          <p:cNvSpPr>
            <a:spLocks noGrp="1"/>
          </p:cNvSpPr>
          <p:nvPr>
            <p:ph type="dt" idx="1"/>
          </p:nvPr>
        </p:nvSpPr>
        <p:spPr/>
        <p:txBody>
          <a:bodyPr/>
          <a:lstStyle/>
          <a:p>
            <a:r>
              <a:rPr lang="fr-FR"/>
              <a:t>11/10/2017</a:t>
            </a:r>
            <a:endParaRPr lang="fr-FR" dirty="0"/>
          </a:p>
        </p:txBody>
      </p:sp>
      <p:sp>
        <p:nvSpPr>
          <p:cNvPr id="5" name="Marcador de número de diapositiva 4"/>
          <p:cNvSpPr>
            <a:spLocks noGrp="1"/>
          </p:cNvSpPr>
          <p:nvPr>
            <p:ph type="sldNum" sz="quarter" idx="5"/>
          </p:nvPr>
        </p:nvSpPr>
        <p:spPr/>
        <p:txBody>
          <a:bodyPr/>
          <a:lstStyle/>
          <a:p>
            <a:fld id="{4CBAD79C-50AF-4863-A14D-D66C5EDC72C1}" type="slidenum">
              <a:rPr lang="fr-FR" smtClean="0"/>
              <a:t>4</a:t>
            </a:fld>
            <a:endParaRPr lang="fr-FR" dirty="0"/>
          </a:p>
        </p:txBody>
      </p:sp>
    </p:spTree>
    <p:extLst>
      <p:ext uri="{BB962C8B-B14F-4D97-AF65-F5344CB8AC3E}">
        <p14:creationId xmlns:p14="http://schemas.microsoft.com/office/powerpoint/2010/main" val="3645835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fecha 3"/>
          <p:cNvSpPr>
            <a:spLocks noGrp="1"/>
          </p:cNvSpPr>
          <p:nvPr>
            <p:ph type="dt" idx="1"/>
          </p:nvPr>
        </p:nvSpPr>
        <p:spPr/>
        <p:txBody>
          <a:bodyPr/>
          <a:lstStyle/>
          <a:p>
            <a:r>
              <a:rPr lang="fr-FR"/>
              <a:t>11/10/2017</a:t>
            </a:r>
            <a:endParaRPr lang="fr-FR" dirty="0"/>
          </a:p>
        </p:txBody>
      </p:sp>
      <p:sp>
        <p:nvSpPr>
          <p:cNvPr id="5" name="Marcador de número de diapositiva 4"/>
          <p:cNvSpPr>
            <a:spLocks noGrp="1"/>
          </p:cNvSpPr>
          <p:nvPr>
            <p:ph type="sldNum" sz="quarter" idx="5"/>
          </p:nvPr>
        </p:nvSpPr>
        <p:spPr/>
        <p:txBody>
          <a:bodyPr/>
          <a:lstStyle/>
          <a:p>
            <a:fld id="{4CBAD79C-50AF-4863-A14D-D66C5EDC72C1}" type="slidenum">
              <a:rPr lang="fr-FR" smtClean="0"/>
              <a:t>5</a:t>
            </a:fld>
            <a:endParaRPr lang="fr-FR" dirty="0"/>
          </a:p>
        </p:txBody>
      </p:sp>
    </p:spTree>
    <p:extLst>
      <p:ext uri="{BB962C8B-B14F-4D97-AF65-F5344CB8AC3E}">
        <p14:creationId xmlns:p14="http://schemas.microsoft.com/office/powerpoint/2010/main" val="24266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87713" y="515938"/>
            <a:ext cx="3443287" cy="2584450"/>
          </a:xfrm>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6</a:t>
            </a:fld>
            <a:endParaRPr lang="fr-FR" dirty="0"/>
          </a:p>
        </p:txBody>
      </p:sp>
    </p:spTree>
    <p:extLst>
      <p:ext uri="{BB962C8B-B14F-4D97-AF65-F5344CB8AC3E}">
        <p14:creationId xmlns:p14="http://schemas.microsoft.com/office/powerpoint/2010/main" val="2638729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fecha 3"/>
          <p:cNvSpPr>
            <a:spLocks noGrp="1"/>
          </p:cNvSpPr>
          <p:nvPr>
            <p:ph type="dt" idx="1"/>
          </p:nvPr>
        </p:nvSpPr>
        <p:spPr/>
        <p:txBody>
          <a:bodyPr/>
          <a:lstStyle/>
          <a:p>
            <a:r>
              <a:rPr lang="fr-FR"/>
              <a:t>11/10/2017</a:t>
            </a:r>
            <a:endParaRPr lang="fr-FR" dirty="0"/>
          </a:p>
        </p:txBody>
      </p:sp>
      <p:sp>
        <p:nvSpPr>
          <p:cNvPr id="5" name="Marcador de número de diapositiva 4"/>
          <p:cNvSpPr>
            <a:spLocks noGrp="1"/>
          </p:cNvSpPr>
          <p:nvPr>
            <p:ph type="sldNum" sz="quarter" idx="5"/>
          </p:nvPr>
        </p:nvSpPr>
        <p:spPr/>
        <p:txBody>
          <a:bodyPr/>
          <a:lstStyle/>
          <a:p>
            <a:fld id="{4CBAD79C-50AF-4863-A14D-D66C5EDC72C1}" type="slidenum">
              <a:rPr lang="fr-FR" smtClean="0"/>
              <a:t>7</a:t>
            </a:fld>
            <a:endParaRPr lang="fr-FR" dirty="0"/>
          </a:p>
        </p:txBody>
      </p:sp>
    </p:spTree>
    <p:extLst>
      <p:ext uri="{BB962C8B-B14F-4D97-AF65-F5344CB8AC3E}">
        <p14:creationId xmlns:p14="http://schemas.microsoft.com/office/powerpoint/2010/main" val="1745211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Diapositiva opcional: esta diapositiva puede incluirse si los encuestadores hacen preguntas acerca de por qué los límites pueden ser diferentes para diferentes intervenciones.</a:t>
            </a:r>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8</a:t>
            </a:fld>
            <a:endParaRPr lang="fr-FR" dirty="0"/>
          </a:p>
        </p:txBody>
      </p:sp>
    </p:spTree>
    <p:extLst>
      <p:ext uri="{BB962C8B-B14F-4D97-AF65-F5344CB8AC3E}">
        <p14:creationId xmlns:p14="http://schemas.microsoft.com/office/powerpoint/2010/main" val="96921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Explique que veremos en las etapas 2 y 3. Las otras etapas las realizan generalmente nuestros equipos de Monitoreo y Evaluación pero como recolectores de datos es importante comprender qué se hacen con los datos que recogemos.</a:t>
            </a:r>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9</a:t>
            </a:fld>
            <a:endParaRPr lang="fr-FR" dirty="0"/>
          </a:p>
        </p:txBody>
      </p:sp>
    </p:spTree>
    <p:extLst>
      <p:ext uri="{BB962C8B-B14F-4D97-AF65-F5344CB8AC3E}">
        <p14:creationId xmlns:p14="http://schemas.microsoft.com/office/powerpoint/2010/main" val="19610144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I_Couverture-1">
    <p:spTree>
      <p:nvGrpSpPr>
        <p:cNvPr id="1" name=""/>
        <p:cNvGrpSpPr/>
        <p:nvPr/>
      </p:nvGrpSpPr>
      <p:grpSpPr>
        <a:xfrm>
          <a:off x="0" y="0"/>
          <a:ext cx="0" cy="0"/>
          <a:chOff x="0" y="0"/>
          <a:chExt cx="0" cy="0"/>
        </a:xfrm>
      </p:grpSpPr>
      <p:sp>
        <p:nvSpPr>
          <p:cNvPr id="2" name="Rectangle 1"/>
          <p:cNvSpPr/>
          <p:nvPr userDrawn="1"/>
        </p:nvSpPr>
        <p:spPr>
          <a:xfrm>
            <a:off x="6457720" y="163468"/>
            <a:ext cx="2578434" cy="6571883"/>
          </a:xfrm>
          <a:prstGeom prst="rect">
            <a:avLst/>
          </a:prstGeom>
          <a:solidFill>
            <a:srgbClr val="0077C8"/>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3" name="Espace réservé pour une image  2"/>
          <p:cNvSpPr>
            <a:spLocks noGrp="1"/>
          </p:cNvSpPr>
          <p:nvPr>
            <p:ph type="pic" sz="quarter" idx="10"/>
          </p:nvPr>
        </p:nvSpPr>
        <p:spPr>
          <a:xfrm>
            <a:off x="146331" y="163468"/>
            <a:ext cx="6311390" cy="6571883"/>
          </a:xfrm>
          <a:prstGeom prst="rect">
            <a:avLst/>
          </a:prstGeom>
        </p:spPr>
        <p:txBody>
          <a:bodyPr/>
          <a:lstStyle/>
          <a:p>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76349" y="571661"/>
            <a:ext cx="1759512" cy="2351460"/>
          </a:xfrm>
          <a:prstGeom prst="rect">
            <a:avLst/>
          </a:prstGeom>
          <a:noFill/>
          <a:extLst>
            <a:ext uri="{909E8E84-426E-40DD-AFC4-6F175D3DCCD1}">
              <a14:hiddenFill xmlns:a14="http://schemas.microsoft.com/office/drawing/2010/main">
                <a:solidFill>
                  <a:srgbClr val="FFFFFF"/>
                </a:solidFill>
              </a14:hiddenFill>
            </a:ext>
          </a:extLst>
        </p:spPr>
      </p:pic>
      <p:sp>
        <p:nvSpPr>
          <p:cNvPr id="33" name="Espace réservé du texte 32"/>
          <p:cNvSpPr>
            <a:spLocks noGrp="1"/>
          </p:cNvSpPr>
          <p:nvPr>
            <p:ph type="body" sz="quarter" idx="12" hasCustomPrompt="1"/>
          </p:nvPr>
        </p:nvSpPr>
        <p:spPr>
          <a:xfrm>
            <a:off x="6785281" y="6123063"/>
            <a:ext cx="1741649" cy="408917"/>
          </a:xfrm>
          <a:prstGeom prst="rect">
            <a:avLst/>
          </a:prstGeom>
        </p:spPr>
        <p:txBody>
          <a:bodyPr/>
          <a:lstStyle>
            <a:lvl1pPr algn="ctr">
              <a:defRPr sz="1400" b="1">
                <a:solidFill>
                  <a:schemeClr val="bg1"/>
                </a:solidFill>
              </a:defRPr>
            </a:lvl1pPr>
          </a:lstStyle>
          <a:p>
            <a:pPr lvl="0"/>
            <a:r>
              <a:rPr lang="fr-FR" dirty="0"/>
              <a:t>date</a:t>
            </a:r>
          </a:p>
        </p:txBody>
      </p:sp>
      <p:pic>
        <p:nvPicPr>
          <p:cNvPr id="25" name="Image 2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7237" y="5793864"/>
            <a:ext cx="493697" cy="823952"/>
          </a:xfrm>
          <a:prstGeom prst="rect">
            <a:avLst/>
          </a:prstGeom>
          <a:effectLst>
            <a:reflection endPos="0" dir="5400000" sy="-100000" algn="bl" rotWithShape="0"/>
          </a:effectLst>
        </p:spPr>
      </p:pic>
      <p:sp>
        <p:nvSpPr>
          <p:cNvPr id="26" name="Espace réservé du texte 11"/>
          <p:cNvSpPr>
            <a:spLocks noGrp="1"/>
          </p:cNvSpPr>
          <p:nvPr>
            <p:ph type="body" sz="quarter" idx="11" hasCustomPrompt="1"/>
          </p:nvPr>
        </p:nvSpPr>
        <p:spPr>
          <a:xfrm>
            <a:off x="6650142" y="3143266"/>
            <a:ext cx="2232077" cy="775563"/>
          </a:xfrm>
          <a:prstGeom prst="rect">
            <a:avLst/>
          </a:prstGeom>
        </p:spPr>
        <p:txBody>
          <a:bodyPr>
            <a:normAutofit/>
          </a:bodyPr>
          <a:lstStyle>
            <a:lvl1pPr algn="l">
              <a:defRPr sz="2500" b="1">
                <a:solidFill>
                  <a:schemeClr val="bg1"/>
                </a:solidFill>
              </a:defRPr>
            </a:lvl1pPr>
            <a:lvl2pPr>
              <a:defRPr sz="1600"/>
            </a:lvl2pPr>
            <a:lvl3pPr marL="295641" marR="0" indent="0" algn="l" defTabSz="778593" rtl="0" eaLnBrk="1" fontAlgn="auto" latinLnBrk="0" hangingPunct="1">
              <a:lnSpc>
                <a:spcPct val="100000"/>
              </a:lnSpc>
              <a:spcBef>
                <a:spcPct val="20000"/>
              </a:spcBef>
              <a:spcAft>
                <a:spcPts val="0"/>
              </a:spcAft>
              <a:buClrTx/>
              <a:buSzTx/>
              <a:buFont typeface="Arial" panose="020B0604020202020204" pitchFamily="34" charset="0"/>
              <a:buNone/>
              <a:tabLst/>
              <a:defRPr sz="1900">
                <a:solidFill>
                  <a:schemeClr val="bg1"/>
                </a:solidFill>
              </a:defRPr>
            </a:lvl3pPr>
            <a:lvl4pPr marL="696869" indent="-193782">
              <a:defRPr sz="1600">
                <a:solidFill>
                  <a:schemeClr val="bg1"/>
                </a:solidFill>
              </a:defRPr>
            </a:lvl4pPr>
            <a:lvl5pPr marL="919221" indent="-193782">
              <a:defRPr sz="1600">
                <a:solidFill>
                  <a:schemeClr val="bg1"/>
                </a:solidFill>
              </a:defRPr>
            </a:lvl5pPr>
          </a:lstStyle>
          <a:p>
            <a:pPr lvl="0"/>
            <a:r>
              <a:rPr lang="fr-FR" dirty="0"/>
              <a:t>Titre</a:t>
            </a:r>
          </a:p>
        </p:txBody>
      </p:sp>
      <p:sp>
        <p:nvSpPr>
          <p:cNvPr id="5" name="Espace réservé du texte 4"/>
          <p:cNvSpPr>
            <a:spLocks noGrp="1"/>
          </p:cNvSpPr>
          <p:nvPr>
            <p:ph type="body" sz="quarter" idx="13"/>
          </p:nvPr>
        </p:nvSpPr>
        <p:spPr>
          <a:xfrm>
            <a:off x="6688625" y="4326747"/>
            <a:ext cx="2193382" cy="138801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Modifiez les styles du texte du masque</a:t>
            </a:r>
          </a:p>
        </p:txBody>
      </p:sp>
    </p:spTree>
    <p:extLst>
      <p:ext uri="{BB962C8B-B14F-4D97-AF65-F5344CB8AC3E}">
        <p14:creationId xmlns:p14="http://schemas.microsoft.com/office/powerpoint/2010/main" val="406663740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1"/>
            <a:ext cx="2133600" cy="365125"/>
          </a:xfrm>
          <a:prstGeom prst="rect">
            <a:avLst/>
          </a:prstGeom>
        </p:spPr>
        <p:txBody>
          <a:bodyPr/>
          <a:lstStyle/>
          <a:p>
            <a:fld id="{D936A1A8-1F55-4E70-8155-580F8AA9A3EF}" type="datetimeFigureOut">
              <a:rPr lang="de-DE" smtClean="0"/>
              <a:t>15.11.2019</a:t>
            </a:fld>
            <a:endParaRPr lang="de-DE" dirty="0"/>
          </a:p>
        </p:txBody>
      </p:sp>
      <p:sp>
        <p:nvSpPr>
          <p:cNvPr id="3" name="Fußzeilenplatzhalter 2"/>
          <p:cNvSpPr>
            <a:spLocks noGrp="1"/>
          </p:cNvSpPr>
          <p:nvPr>
            <p:ph type="ftr" sz="quarter" idx="11"/>
          </p:nvPr>
        </p:nvSpPr>
        <p:spPr>
          <a:xfrm>
            <a:off x="3124200" y="6356351"/>
            <a:ext cx="2895600" cy="365125"/>
          </a:xfrm>
          <a:prstGeom prst="rect">
            <a:avLst/>
          </a:prstGeom>
        </p:spPr>
        <p:txBody>
          <a:bodyPr/>
          <a:lstStyle/>
          <a:p>
            <a:endParaRPr lang="de-DE" dirty="0"/>
          </a:p>
        </p:txBody>
      </p:sp>
      <p:sp>
        <p:nvSpPr>
          <p:cNvPr id="4" name="Foliennummernplatzhalter 3"/>
          <p:cNvSpPr>
            <a:spLocks noGrp="1"/>
          </p:cNvSpPr>
          <p:nvPr>
            <p:ph type="sldNum" sz="quarter" idx="12"/>
          </p:nvPr>
        </p:nvSpPr>
        <p:spPr>
          <a:xfrm>
            <a:off x="6553200" y="6356351"/>
            <a:ext cx="2133600" cy="365125"/>
          </a:xfrm>
          <a:prstGeom prst="rect">
            <a:avLst/>
          </a:prstGeom>
        </p:spPr>
        <p:txBody>
          <a:bodyPr/>
          <a:lstStyle/>
          <a:p>
            <a:fld id="{F5F37C35-D68F-4948-8E93-C1FFD57663E3}" type="slidenum">
              <a:rPr lang="de-DE" smtClean="0"/>
              <a:t>‹N°›</a:t>
            </a:fld>
            <a:endParaRPr lang="de-DE" dirty="0"/>
          </a:p>
        </p:txBody>
      </p:sp>
    </p:spTree>
    <p:extLst>
      <p:ext uri="{BB962C8B-B14F-4D97-AF65-F5344CB8AC3E}">
        <p14:creationId xmlns:p14="http://schemas.microsoft.com/office/powerpoint/2010/main" val="1095054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Instit_chapitre-1">
    <p:spTree>
      <p:nvGrpSpPr>
        <p:cNvPr id="1" name=""/>
        <p:cNvGrpSpPr/>
        <p:nvPr/>
      </p:nvGrpSpPr>
      <p:grpSpPr>
        <a:xfrm>
          <a:off x="0" y="0"/>
          <a:ext cx="0" cy="0"/>
          <a:chOff x="0" y="0"/>
          <a:chExt cx="0" cy="0"/>
        </a:xfrm>
      </p:grpSpPr>
      <p:sp>
        <p:nvSpPr>
          <p:cNvPr id="10" name="Rectangle 9"/>
          <p:cNvSpPr/>
          <p:nvPr userDrawn="1"/>
        </p:nvSpPr>
        <p:spPr>
          <a:xfrm>
            <a:off x="2" y="0"/>
            <a:ext cx="2262923" cy="6858000"/>
          </a:xfrm>
          <a:prstGeom prst="rect">
            <a:avLst/>
          </a:prstGeom>
          <a:solidFill>
            <a:srgbClr val="5BC2E7"/>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2" name="Titre 1"/>
          <p:cNvSpPr>
            <a:spLocks noGrp="1"/>
          </p:cNvSpPr>
          <p:nvPr>
            <p:ph type="ctrTitle" hasCustomPrompt="1"/>
          </p:nvPr>
        </p:nvSpPr>
        <p:spPr>
          <a:xfrm>
            <a:off x="3552346" y="1918693"/>
            <a:ext cx="4348281" cy="1470087"/>
          </a:xfrm>
        </p:spPr>
        <p:txBody>
          <a:bodyPr>
            <a:noAutofit/>
          </a:bodyPr>
          <a:lstStyle>
            <a:lvl1pPr algn="ctr">
              <a:defRPr sz="11700" b="0">
                <a:solidFill>
                  <a:srgbClr val="0077C8"/>
                </a:solidFill>
              </a:defRPr>
            </a:lvl1pPr>
          </a:lstStyle>
          <a:p>
            <a:r>
              <a:rPr lang="fr-FR" dirty="0"/>
              <a:t>N°</a:t>
            </a:r>
          </a:p>
        </p:txBody>
      </p:sp>
      <p:sp>
        <p:nvSpPr>
          <p:cNvPr id="3" name="Sous-titre 2"/>
          <p:cNvSpPr>
            <a:spLocks noGrp="1"/>
          </p:cNvSpPr>
          <p:nvPr>
            <p:ph type="subTitle" idx="1" hasCustomPrompt="1"/>
          </p:nvPr>
        </p:nvSpPr>
        <p:spPr>
          <a:xfrm>
            <a:off x="2801732" y="3886152"/>
            <a:ext cx="5849502" cy="1752296"/>
          </a:xfrm>
        </p:spPr>
        <p:txBody>
          <a:bodyPr>
            <a:normAutofit/>
          </a:bodyPr>
          <a:lstStyle>
            <a:lvl1pPr marL="0" indent="0" algn="ctr">
              <a:buNone/>
              <a:defRPr sz="3800">
                <a:solidFill>
                  <a:srgbClr val="0077C8"/>
                </a:solidFill>
              </a:defRPr>
            </a:lvl1pPr>
            <a:lvl2pPr marL="357752" indent="0" algn="ctr">
              <a:buNone/>
              <a:defRPr>
                <a:solidFill>
                  <a:schemeClr val="tx1">
                    <a:tint val="75000"/>
                  </a:schemeClr>
                </a:solidFill>
              </a:defRPr>
            </a:lvl2pPr>
            <a:lvl3pPr marL="715501" indent="0" algn="ctr">
              <a:buNone/>
              <a:defRPr>
                <a:solidFill>
                  <a:schemeClr val="tx1">
                    <a:tint val="75000"/>
                  </a:schemeClr>
                </a:solidFill>
              </a:defRPr>
            </a:lvl3pPr>
            <a:lvl4pPr marL="1073253" indent="0" algn="ctr">
              <a:buNone/>
              <a:defRPr>
                <a:solidFill>
                  <a:schemeClr val="tx1">
                    <a:tint val="75000"/>
                  </a:schemeClr>
                </a:solidFill>
              </a:defRPr>
            </a:lvl4pPr>
            <a:lvl5pPr marL="1431004" indent="0" algn="ctr">
              <a:buNone/>
              <a:defRPr>
                <a:solidFill>
                  <a:schemeClr val="tx1">
                    <a:tint val="75000"/>
                  </a:schemeClr>
                </a:solidFill>
              </a:defRPr>
            </a:lvl5pPr>
            <a:lvl6pPr marL="1788755" indent="0" algn="ctr">
              <a:buNone/>
              <a:defRPr>
                <a:solidFill>
                  <a:schemeClr val="tx1">
                    <a:tint val="75000"/>
                  </a:schemeClr>
                </a:solidFill>
              </a:defRPr>
            </a:lvl6pPr>
            <a:lvl7pPr marL="2146505" indent="0" algn="ctr">
              <a:buNone/>
              <a:defRPr>
                <a:solidFill>
                  <a:schemeClr val="tx1">
                    <a:tint val="75000"/>
                  </a:schemeClr>
                </a:solidFill>
              </a:defRPr>
            </a:lvl7pPr>
            <a:lvl8pPr marL="2504257" indent="0" algn="ctr">
              <a:buNone/>
              <a:defRPr>
                <a:solidFill>
                  <a:schemeClr val="tx1">
                    <a:tint val="75000"/>
                  </a:schemeClr>
                </a:solidFill>
              </a:defRPr>
            </a:lvl8pPr>
            <a:lvl9pPr marL="2862008" indent="0" algn="ctr">
              <a:buNone/>
              <a:defRPr>
                <a:solidFill>
                  <a:schemeClr val="tx1">
                    <a:tint val="75000"/>
                  </a:schemeClr>
                </a:solidFill>
              </a:defRPr>
            </a:lvl9pPr>
          </a:lstStyle>
          <a:p>
            <a:r>
              <a:rPr lang="fr-FR" dirty="0"/>
              <a:t>Titre</a:t>
            </a:r>
          </a:p>
        </p:txBody>
      </p:sp>
      <p:sp>
        <p:nvSpPr>
          <p:cNvPr id="12" name="Espace réservé du numéro de diapositive 3"/>
          <p:cNvSpPr>
            <a:spLocks noGrp="1"/>
          </p:cNvSpPr>
          <p:nvPr>
            <p:ph type="sldNum" sz="quarter" idx="4"/>
          </p:nvPr>
        </p:nvSpPr>
        <p:spPr>
          <a:xfrm>
            <a:off x="492766" y="6166976"/>
            <a:ext cx="2133962" cy="364281"/>
          </a:xfrm>
          <a:prstGeom prst="rect">
            <a:avLst/>
          </a:prstGeom>
        </p:spPr>
        <p:txBody>
          <a:bodyPr lIns="71550" tIns="35775" rIns="71550" bIns="35775"/>
          <a:lstStyle>
            <a:lvl1pPr>
              <a:defRPr sz="900">
                <a:solidFill>
                  <a:srgbClr val="004F71"/>
                </a:solidFill>
              </a:defRPr>
            </a:lvl1pPr>
          </a:lstStyle>
          <a:p>
            <a:fld id="{90674DFE-F235-4FE6-B070-9AAFFB84EECD}" type="slidenum">
              <a:rPr lang="fr-FR" smtClean="0"/>
              <a:pPr/>
              <a:t>‹N°›</a:t>
            </a:fld>
            <a:endParaRPr lang="fr-FR" dirty="0"/>
          </a:p>
        </p:txBody>
      </p:sp>
      <p:cxnSp>
        <p:nvCxnSpPr>
          <p:cNvPr id="14" name="Connecteur droit 13"/>
          <p:cNvCxnSpPr/>
          <p:nvPr userDrawn="1"/>
        </p:nvCxnSpPr>
        <p:spPr>
          <a:xfrm flipH="1">
            <a:off x="5033771" y="3500242"/>
            <a:ext cx="1385426" cy="1"/>
          </a:xfrm>
          <a:prstGeom prst="line">
            <a:avLst/>
          </a:prstGeom>
          <a:ln w="12700">
            <a:solidFill>
              <a:srgbClr val="0077C8"/>
            </a:solidFill>
          </a:ln>
        </p:spPr>
        <p:style>
          <a:lnRef idx="1">
            <a:schemeClr val="accent1"/>
          </a:lnRef>
          <a:fillRef idx="0">
            <a:schemeClr val="accent1"/>
          </a:fillRef>
          <a:effectRef idx="0">
            <a:schemeClr val="accent1"/>
          </a:effectRef>
          <a:fontRef idx="minor">
            <a:schemeClr val="tx1"/>
          </a:fontRef>
        </p:style>
      </p:cxn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34587"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650604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HI-Instit_Contenu-2">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8" name="Imag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5003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HI-Instit_Contenu-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14" name="Groupe 13"/>
          <p:cNvGrpSpPr/>
          <p:nvPr userDrawn="1"/>
        </p:nvGrpSpPr>
        <p:grpSpPr>
          <a:xfrm>
            <a:off x="-10228" y="13983"/>
            <a:ext cx="9200320" cy="6862184"/>
            <a:chOff x="-11961" y="15416"/>
            <a:chExt cx="10759263" cy="7565876"/>
          </a:xfrm>
        </p:grpSpPr>
        <p:grpSp>
          <p:nvGrpSpPr>
            <p:cNvPr id="15" name="Groupe 14"/>
            <p:cNvGrpSpPr/>
            <p:nvPr userDrawn="1"/>
          </p:nvGrpSpPr>
          <p:grpSpPr>
            <a:xfrm>
              <a:off x="5343634" y="80662"/>
              <a:ext cx="5403668" cy="7500630"/>
              <a:chOff x="5343634" y="80662"/>
              <a:chExt cx="5403668" cy="7500630"/>
            </a:xfrm>
          </p:grpSpPr>
          <p:cxnSp>
            <p:nvCxnSpPr>
              <p:cNvPr id="29" name="Connecteur droit 28"/>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25" name="Groupe 24"/>
            <p:cNvGrpSpPr/>
            <p:nvPr userDrawn="1"/>
          </p:nvGrpSpPr>
          <p:grpSpPr>
            <a:xfrm>
              <a:off x="-11961" y="15416"/>
              <a:ext cx="5403666" cy="7500630"/>
              <a:chOff x="-11961" y="15416"/>
              <a:chExt cx="5403666" cy="7500630"/>
            </a:xfrm>
          </p:grpSpPr>
          <p:cxnSp>
            <p:nvCxnSpPr>
              <p:cNvPr id="26" name="Connecteur droit 25"/>
              <p:cNvCxnSpPr/>
              <p:nvPr userDrawn="1"/>
            </p:nvCxnSpPr>
            <p:spPr>
              <a:xfrm>
                <a:off x="-11961" y="80662"/>
                <a:ext cx="5403666"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11961" y="7516046"/>
                <a:ext cx="5358661"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81115" y="15416"/>
                <a:ext cx="0" cy="750063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grpSp>
      </p:gr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190176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HI-Instit_Contenu-3">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pic>
        <p:nvPicPr>
          <p:cNvPr id="25" name="Image 2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309513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I-Instit_Contenu-4">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841388" y="1061491"/>
            <a:ext cx="3809846" cy="928703"/>
          </a:xfrm>
        </p:spPr>
        <p:txBody>
          <a:bodyPr>
            <a:normAutofit/>
          </a:bodyPr>
          <a:lstStyle>
            <a:lvl1pPr>
              <a:defRPr sz="2800"/>
            </a:lvl1pPr>
          </a:lstStyle>
          <a:p>
            <a:r>
              <a:rPr lang="fr-FR" dirty="0"/>
              <a:t>Titre</a:t>
            </a:r>
          </a:p>
        </p:txBody>
      </p:sp>
      <p:sp>
        <p:nvSpPr>
          <p:cNvPr id="3" name="Espace réservé du numéro de diapositive 2"/>
          <p:cNvSpPr>
            <a:spLocks noGrp="1"/>
          </p:cNvSpPr>
          <p:nvPr>
            <p:ph type="sldNum" sz="quarter" idx="10"/>
          </p:nvPr>
        </p:nvSpPr>
        <p:spPr>
          <a:xfrm>
            <a:off x="492766" y="6166976"/>
            <a:ext cx="2133962" cy="364281"/>
          </a:xfrm>
          <a:prstGeom prst="rect">
            <a:avLst/>
          </a:prstGeom>
        </p:spPr>
        <p:txBody>
          <a:bodyPr lIns="71550" tIns="35775" rIns="71550" bIns="35775"/>
          <a:lstStyle/>
          <a:p>
            <a:fld id="{90674DFE-F235-4FE6-B070-9AAFFB84EECD}" type="slidenum">
              <a:rPr lang="fr-FR" smtClean="0"/>
              <a:pPr/>
              <a:t>‹N°›</a:t>
            </a:fld>
            <a:endParaRPr lang="fr-FR" dirty="0"/>
          </a:p>
        </p:txBody>
      </p:sp>
      <p:sp>
        <p:nvSpPr>
          <p:cNvPr id="5" name="Espace réservé pour une image  9"/>
          <p:cNvSpPr>
            <a:spLocks noGrp="1"/>
          </p:cNvSpPr>
          <p:nvPr>
            <p:ph type="pic" sz="quarter" idx="11"/>
          </p:nvPr>
        </p:nvSpPr>
        <p:spPr>
          <a:xfrm>
            <a:off x="0" y="0"/>
            <a:ext cx="4572000" cy="6858000"/>
          </a:xfrm>
          <a:prstGeom prst="rect">
            <a:avLst/>
          </a:prstGeom>
        </p:spPr>
        <p:txBody>
          <a:bodyPr/>
          <a:lstStyle/>
          <a:p>
            <a:endParaRPr lang="fr-FR" dirty="0"/>
          </a:p>
        </p:txBody>
      </p:sp>
      <p:sp>
        <p:nvSpPr>
          <p:cNvPr id="7" name="Espace réservé du numéro de diapositive 6"/>
          <p:cNvSpPr txBox="1">
            <a:spLocks/>
          </p:cNvSpPr>
          <p:nvPr userDrawn="1"/>
        </p:nvSpPr>
        <p:spPr>
          <a:xfrm>
            <a:off x="4841391" y="6204702"/>
            <a:ext cx="500293" cy="244815"/>
          </a:xfrm>
          <a:prstGeom prst="rect">
            <a:avLst/>
          </a:prstGeom>
        </p:spPr>
        <p:txBody>
          <a:bodyPr lIns="71550" tIns="35775" rIns="71550" bIns="35775"/>
          <a:lstStyle>
            <a:defPPr>
              <a:defRPr lang="fr-FR"/>
            </a:defPPr>
            <a:lvl1pPr marL="0" algn="l" defTabSz="995029" rtl="0" eaLnBrk="1" latinLnBrk="0" hangingPunct="1">
              <a:defRPr sz="1200" kern="1200">
                <a:solidFill>
                  <a:srgbClr val="0077C8"/>
                </a:solidFill>
                <a:latin typeface="+mn-lt"/>
                <a:ea typeface="+mn-ea"/>
                <a:cs typeface="+mn-cs"/>
              </a:defRPr>
            </a:lvl1pPr>
            <a:lvl2pPr marL="497514" algn="l" defTabSz="995029" rtl="0" eaLnBrk="1" latinLnBrk="0" hangingPunct="1">
              <a:defRPr sz="2100" kern="1200">
                <a:solidFill>
                  <a:schemeClr val="tx1"/>
                </a:solidFill>
                <a:latin typeface="+mn-lt"/>
                <a:ea typeface="+mn-ea"/>
                <a:cs typeface="+mn-cs"/>
              </a:defRPr>
            </a:lvl2pPr>
            <a:lvl3pPr marL="995029" algn="l" defTabSz="995029" rtl="0" eaLnBrk="1" latinLnBrk="0" hangingPunct="1">
              <a:defRPr sz="2100" kern="1200">
                <a:solidFill>
                  <a:schemeClr val="tx1"/>
                </a:solidFill>
                <a:latin typeface="+mn-lt"/>
                <a:ea typeface="+mn-ea"/>
                <a:cs typeface="+mn-cs"/>
              </a:defRPr>
            </a:lvl3pPr>
            <a:lvl4pPr marL="1492543" algn="l" defTabSz="995029" rtl="0" eaLnBrk="1" latinLnBrk="0" hangingPunct="1">
              <a:defRPr sz="2100" kern="1200">
                <a:solidFill>
                  <a:schemeClr val="tx1"/>
                </a:solidFill>
                <a:latin typeface="+mn-lt"/>
                <a:ea typeface="+mn-ea"/>
                <a:cs typeface="+mn-cs"/>
              </a:defRPr>
            </a:lvl4pPr>
            <a:lvl5pPr marL="1990058" algn="l" defTabSz="995029" rtl="0" eaLnBrk="1" latinLnBrk="0" hangingPunct="1">
              <a:defRPr sz="2100" kern="1200">
                <a:solidFill>
                  <a:schemeClr val="tx1"/>
                </a:solidFill>
                <a:latin typeface="+mn-lt"/>
                <a:ea typeface="+mn-ea"/>
                <a:cs typeface="+mn-cs"/>
              </a:defRPr>
            </a:lvl5pPr>
            <a:lvl6pPr marL="2487574" algn="l" defTabSz="995029" rtl="0" eaLnBrk="1" latinLnBrk="0" hangingPunct="1">
              <a:defRPr sz="2100" kern="1200">
                <a:solidFill>
                  <a:schemeClr val="tx1"/>
                </a:solidFill>
                <a:latin typeface="+mn-lt"/>
                <a:ea typeface="+mn-ea"/>
                <a:cs typeface="+mn-cs"/>
              </a:defRPr>
            </a:lvl6pPr>
            <a:lvl7pPr marL="2985089" algn="l" defTabSz="995029" rtl="0" eaLnBrk="1" latinLnBrk="0" hangingPunct="1">
              <a:defRPr sz="2100" kern="1200">
                <a:solidFill>
                  <a:schemeClr val="tx1"/>
                </a:solidFill>
                <a:latin typeface="+mn-lt"/>
                <a:ea typeface="+mn-ea"/>
                <a:cs typeface="+mn-cs"/>
              </a:defRPr>
            </a:lvl7pPr>
            <a:lvl8pPr marL="3482602" algn="l" defTabSz="995029" rtl="0" eaLnBrk="1" latinLnBrk="0" hangingPunct="1">
              <a:defRPr sz="2100" kern="1200">
                <a:solidFill>
                  <a:schemeClr val="tx1"/>
                </a:solidFill>
                <a:latin typeface="+mn-lt"/>
                <a:ea typeface="+mn-ea"/>
                <a:cs typeface="+mn-cs"/>
              </a:defRPr>
            </a:lvl8pPr>
            <a:lvl9pPr marL="3980114" algn="l" defTabSz="995029" rtl="0" eaLnBrk="1" latinLnBrk="0" hangingPunct="1">
              <a:defRPr sz="2100" kern="1200">
                <a:solidFill>
                  <a:schemeClr val="tx1"/>
                </a:solidFill>
                <a:latin typeface="+mn-lt"/>
                <a:ea typeface="+mn-ea"/>
                <a:cs typeface="+mn-cs"/>
              </a:defRPr>
            </a:lvl9pPr>
          </a:lstStyle>
          <a:p>
            <a:fld id="{2CE3F619-B3DC-45F0-A72C-2F3B9D1652DC}" type="slidenum">
              <a:rPr lang="fr-FR" smtClean="0"/>
              <a:pPr/>
              <a:t>‹N°›</a:t>
            </a:fld>
            <a:endParaRPr lang="fr-FR" dirty="0"/>
          </a:p>
        </p:txBody>
      </p:sp>
      <p:sp>
        <p:nvSpPr>
          <p:cNvPr id="10" name="Espace réservé du texte 9"/>
          <p:cNvSpPr>
            <a:spLocks noGrp="1"/>
          </p:cNvSpPr>
          <p:nvPr>
            <p:ph type="body" sz="quarter" idx="12"/>
          </p:nvPr>
        </p:nvSpPr>
        <p:spPr>
          <a:xfrm>
            <a:off x="4840782" y="2326797"/>
            <a:ext cx="3426285" cy="3362047"/>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429515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I-Instit_Photo-2">
    <p:spTree>
      <p:nvGrpSpPr>
        <p:cNvPr id="1" name=""/>
        <p:cNvGrpSpPr/>
        <p:nvPr/>
      </p:nvGrpSpPr>
      <p:grpSpPr>
        <a:xfrm>
          <a:off x="0" y="0"/>
          <a:ext cx="0" cy="0"/>
          <a:chOff x="0" y="0"/>
          <a:chExt cx="0" cy="0"/>
        </a:xfrm>
      </p:grpSpPr>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608" y="164143"/>
            <a:ext cx="8890151" cy="6571469"/>
          </a:xfrm>
        </p:spPr>
        <p:txBody>
          <a:bodyPr/>
          <a:lstStyle/>
          <a:p>
            <a:endParaRPr lang="fr-FR" dirty="0"/>
          </a:p>
        </p:txBody>
      </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683781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I-Instit_Photo-3">
    <p:spTree>
      <p:nvGrpSpPr>
        <p:cNvPr id="1" name=""/>
        <p:cNvGrpSpPr/>
        <p:nvPr/>
      </p:nvGrpSpPr>
      <p:grpSpPr>
        <a:xfrm>
          <a:off x="0" y="0"/>
          <a:ext cx="0" cy="0"/>
          <a:chOff x="0" y="0"/>
          <a:chExt cx="0" cy="0"/>
        </a:xfrm>
      </p:grpSpPr>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333" y="164143"/>
            <a:ext cx="8889823" cy="6571208"/>
          </a:xfrm>
        </p:spPr>
        <p:txBody>
          <a:bodyPr/>
          <a:lstStyle/>
          <a:p>
            <a:endParaRPr lang="fr-FR" dirty="0"/>
          </a:p>
        </p:txBody>
      </p:sp>
      <p:pic>
        <p:nvPicPr>
          <p:cNvPr id="14" name="Imag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37665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_Photo-4">
    <p:spTree>
      <p:nvGrpSpPr>
        <p:cNvPr id="1" name=""/>
        <p:cNvGrpSpPr/>
        <p:nvPr/>
      </p:nvGrpSpPr>
      <p:grpSpPr>
        <a:xfrm>
          <a:off x="0" y="0"/>
          <a:ext cx="0" cy="0"/>
          <a:chOff x="0" y="0"/>
          <a:chExt cx="0" cy="0"/>
        </a:xfrm>
      </p:grpSpPr>
      <p:sp>
        <p:nvSpPr>
          <p:cNvPr id="17" name="Espace réservé pour une image  2"/>
          <p:cNvSpPr>
            <a:spLocks noGrp="1"/>
          </p:cNvSpPr>
          <p:nvPr>
            <p:ph type="pic" sz="quarter" idx="10"/>
          </p:nvPr>
        </p:nvSpPr>
        <p:spPr>
          <a:xfrm>
            <a:off x="2" y="0"/>
            <a:ext cx="9143999" cy="6858000"/>
          </a:xfrm>
          <a:prstGeom prst="rect">
            <a:avLst/>
          </a:prstGeom>
        </p:spPr>
        <p:txBody>
          <a:bodyPr/>
          <a:lstStyle/>
          <a:p>
            <a:endParaRPr lang="fr-FR" dirty="0"/>
          </a:p>
        </p:txBody>
      </p:sp>
      <p:sp>
        <p:nvSpPr>
          <p:cNvPr id="20" name="Espace réservé du numéro de diapositive 6"/>
          <p:cNvSpPr>
            <a:spLocks noGrp="1"/>
          </p:cNvSpPr>
          <p:nvPr>
            <p:ph type="sldNum" sz="quarter" idx="4"/>
          </p:nvPr>
        </p:nvSpPr>
        <p:spPr>
          <a:xfrm>
            <a:off x="492689" y="6204702"/>
            <a:ext cx="1154523" cy="244815"/>
          </a:xfrm>
          <a:prstGeom prst="rect">
            <a:avLst/>
          </a:prstGeom>
        </p:spPr>
        <p:txBody>
          <a:bodyPr lIns="71550" tIns="35775" rIns="71550" bIns="35775"/>
          <a:lstStyle>
            <a:lvl1pPr>
              <a:defRPr sz="900"/>
            </a:lvl1pPr>
          </a:lstStyle>
          <a:p>
            <a:fld id="{2CE3F619-B3DC-45F0-A72C-2F3B9D1652DC}" type="slidenum">
              <a:rPr lang="fr-FR" smtClean="0"/>
              <a:pPr/>
              <a:t>‹N°›</a:t>
            </a:fld>
            <a:endParaRPr lang="fr-FR"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05579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7C8">
            <a:alpha val="0"/>
          </a:srgbClr>
        </a:solidFill>
        <a:effectLst/>
      </p:bgPr>
    </p:bg>
    <p:spTree>
      <p:nvGrpSpPr>
        <p:cNvPr id="1" name=""/>
        <p:cNvGrpSpPr/>
        <p:nvPr/>
      </p:nvGrpSpPr>
      <p:grpSpPr>
        <a:xfrm>
          <a:off x="0" y="0"/>
          <a:ext cx="0" cy="0"/>
          <a:chOff x="0" y="0"/>
          <a:chExt cx="0" cy="0"/>
        </a:xfrm>
      </p:grpSpPr>
      <p:sp>
        <p:nvSpPr>
          <p:cNvPr id="3" name="Espace réservé du titre 1"/>
          <p:cNvSpPr>
            <a:spLocks noGrp="1"/>
          </p:cNvSpPr>
          <p:nvPr>
            <p:ph type="title"/>
          </p:nvPr>
        </p:nvSpPr>
        <p:spPr>
          <a:xfrm>
            <a:off x="480064" y="489550"/>
            <a:ext cx="8171173" cy="1102589"/>
          </a:xfrm>
          <a:prstGeom prst="rect">
            <a:avLst/>
          </a:prstGeom>
        </p:spPr>
        <p:txBody>
          <a:bodyPr vert="horz" lIns="71550" tIns="35775" rIns="71550" bIns="35775" rtlCol="0" anchor="ctr">
            <a:normAutofit/>
          </a:bodyPr>
          <a:lstStyle/>
          <a:p>
            <a:r>
              <a:rPr lang="fr-FR" dirty="0"/>
              <a:t>Modifiez le style du titre</a:t>
            </a:r>
          </a:p>
        </p:txBody>
      </p:sp>
      <p:sp>
        <p:nvSpPr>
          <p:cNvPr id="4" name="Espace réservé du texte 2"/>
          <p:cNvSpPr>
            <a:spLocks noGrp="1"/>
          </p:cNvSpPr>
          <p:nvPr>
            <p:ph type="body" idx="1"/>
          </p:nvPr>
        </p:nvSpPr>
        <p:spPr>
          <a:xfrm>
            <a:off x="492768" y="2163607"/>
            <a:ext cx="8158468" cy="3962951"/>
          </a:xfrm>
          <a:prstGeom prst="rect">
            <a:avLst/>
          </a:prstGeom>
        </p:spPr>
        <p:txBody>
          <a:bodyPr vert="horz" lIns="71550" tIns="35775" rIns="71550" bIns="35775"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18228016"/>
      </p:ext>
    </p:extLst>
  </p:cSld>
  <p:clrMap bg1="lt1" tx1="dk1" bg2="lt2" tx2="dk2" accent1="accent1" accent2="accent2" accent3="accent3" accent4="accent4" accent5="accent5" accent6="accent6" hlink="hlink" folHlink="folHlink"/>
  <p:sldLayoutIdLst>
    <p:sldLayoutId id="2147483791" r:id="rId1"/>
    <p:sldLayoutId id="2147483798" r:id="rId2"/>
    <p:sldLayoutId id="2147483799" r:id="rId3"/>
    <p:sldLayoutId id="2147483830" r:id="rId4"/>
    <p:sldLayoutId id="2147483829" r:id="rId5"/>
    <p:sldLayoutId id="2147483834" r:id="rId6"/>
    <p:sldLayoutId id="2147483836" r:id="rId7"/>
    <p:sldLayoutId id="2147483837" r:id="rId8"/>
    <p:sldLayoutId id="2147483824" r:id="rId9"/>
    <p:sldLayoutId id="2147483838" r:id="rId10"/>
  </p:sldLayoutIdLst>
  <p:hf hdr="0" dt="0"/>
  <p:txStyles>
    <p:titleStyle>
      <a:lvl1pPr algn="l" defTabSz="778593" rtl="0" eaLnBrk="1" latinLnBrk="0" hangingPunct="1">
        <a:spcBef>
          <a:spcPct val="0"/>
        </a:spcBef>
        <a:spcAft>
          <a:spcPts val="939"/>
        </a:spcAft>
        <a:buNone/>
        <a:defRPr sz="3100" b="1" kern="1200">
          <a:solidFill>
            <a:srgbClr val="004F71"/>
          </a:solidFill>
          <a:latin typeface="+mj-lt"/>
          <a:ea typeface="+mj-ea"/>
          <a:cs typeface="+mj-cs"/>
        </a:defRPr>
      </a:lvl1pPr>
    </p:titleStyle>
    <p:bodyStyle>
      <a:lvl1pPr marL="0" indent="0" algn="l" defTabSz="563189" rtl="0" eaLnBrk="1" latinLnBrk="0" hangingPunct="1">
        <a:spcBef>
          <a:spcPct val="20000"/>
        </a:spcBef>
        <a:spcAft>
          <a:spcPts val="939"/>
        </a:spcAft>
        <a:buFontTx/>
        <a:buNone/>
        <a:defRPr lang="fr-FR" sz="1900" kern="1200" spc="23" baseline="0" smtClean="0">
          <a:solidFill>
            <a:schemeClr val="tx1"/>
          </a:solidFill>
          <a:effectLst/>
          <a:latin typeface="+mn-lt"/>
          <a:ea typeface="+mn-ea"/>
          <a:cs typeface="+mn-cs"/>
        </a:defRPr>
      </a:lvl1pPr>
      <a:lvl2pPr marL="560229" indent="-268314" algn="l" defTabSz="778593" rtl="0" eaLnBrk="1" latinLnBrk="0" hangingPunct="1">
        <a:spcBef>
          <a:spcPts val="0"/>
        </a:spcBef>
        <a:spcAft>
          <a:spcPts val="470"/>
        </a:spcAft>
        <a:buFont typeface="Arial" panose="020B0604020202020204" pitchFamily="34" charset="0"/>
        <a:buChar char="•"/>
        <a:defRPr sz="1600" b="0" kern="1200" baseline="0">
          <a:solidFill>
            <a:schemeClr val="tx1"/>
          </a:solidFill>
          <a:latin typeface="+mn-lt"/>
          <a:ea typeface="+mn-ea"/>
          <a:cs typeface="+mn-cs"/>
        </a:defRPr>
      </a:lvl2pPr>
      <a:lvl3pPr marL="972636" indent="-193782"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3pPr>
      <a:lvl4pPr marL="1362536"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4pPr>
      <a:lvl5pPr marL="1751834"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5pPr>
      <a:lvl6pPr marL="1946483"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6pPr>
      <a:lvl7pPr marL="2335776"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7pPr>
      <a:lvl8pPr marL="2919723"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8pPr>
      <a:lvl9pPr marL="3309020"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9pPr>
    </p:bodyStyle>
    <p:other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3"/>
          <p:cNvSpPr>
            <a:spLocks noGrp="1"/>
          </p:cNvSpPr>
          <p:nvPr>
            <p:ph type="body" sz="quarter" idx="11"/>
          </p:nvPr>
        </p:nvSpPr>
        <p:spPr>
          <a:xfrm>
            <a:off x="836585" y="1868827"/>
            <a:ext cx="5490610" cy="2898159"/>
          </a:xfrm>
        </p:spPr>
        <p:txBody>
          <a:bodyPr>
            <a:normAutofit/>
          </a:bodyPr>
          <a:lstStyle/>
          <a:p>
            <a:r>
              <a:rPr lang="es-ES" sz="4000" dirty="0">
                <a:solidFill>
                  <a:schemeClr val="tx1"/>
                </a:solidFill>
              </a:rPr>
              <a:t>Análisis de los datos obtenidos de las preguntas del Grupo de Washington</a:t>
            </a:r>
          </a:p>
        </p:txBody>
      </p:sp>
    </p:spTree>
    <p:extLst>
      <p:ext uri="{BB962C8B-B14F-4D97-AF65-F5344CB8AC3E}">
        <p14:creationId xmlns:p14="http://schemas.microsoft.com/office/powerpoint/2010/main" val="4107829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s-ES"/>
              <a:t>Limpieza de los datos</a:t>
            </a:r>
          </a:p>
        </p:txBody>
      </p:sp>
      <p:sp>
        <p:nvSpPr>
          <p:cNvPr id="10" name="Rectangle 9">
            <a:extLst>
              <a:ext uri="{FF2B5EF4-FFF2-40B4-BE49-F238E27FC236}">
                <a16:creationId xmlns:a16="http://schemas.microsoft.com/office/drawing/2014/main" id="{3F6F4CDD-227E-4568-A046-822A2CDE455C}"/>
              </a:ext>
            </a:extLst>
          </p:cNvPr>
          <p:cNvSpPr/>
          <p:nvPr/>
        </p:nvSpPr>
        <p:spPr>
          <a:xfrm>
            <a:off x="324557" y="1569271"/>
            <a:ext cx="8306188" cy="4524315"/>
          </a:xfrm>
          <a:prstGeom prst="rect">
            <a:avLst/>
          </a:prstGeom>
        </p:spPr>
        <p:txBody>
          <a:bodyPr wrap="square">
            <a:spAutoFit/>
          </a:bodyPr>
          <a:lstStyle/>
          <a:p>
            <a:pPr marL="342900" indent="-342900">
              <a:buFont typeface="Arial" panose="020B0604020202020204" pitchFamily="34" charset="0"/>
              <a:buChar char="•"/>
            </a:pPr>
            <a:r>
              <a:rPr lang="es-ES" sz="2400" dirty="0"/>
              <a:t>Asegúrese de que no haya errores, espacios en blanco, campos no disponibles, ni repeticiones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s-ES" sz="2400" dirty="0"/>
              <a:t>Empiece ocultando las columnas innecesarias y creando una tabla</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s-ES" sz="2400" dirty="0"/>
              <a:t>Luego verifique los errores en cada una de las columnas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s-ES" sz="2400" dirty="0"/>
              <a:t>Cuando los datos estén en texto, puede cambiarlos a números. Los datos no disponibles puede registrarlos con 0. Modifique los encabezamientos de las columnas para asegurarse de que sean claras.</a:t>
            </a:r>
          </a:p>
        </p:txBody>
      </p:sp>
    </p:spTree>
    <p:extLst>
      <p:ext uri="{BB962C8B-B14F-4D97-AF65-F5344CB8AC3E}">
        <p14:creationId xmlns:p14="http://schemas.microsoft.com/office/powerpoint/2010/main" val="3203497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s-ES"/>
              <a:t>El cálculo del límite</a:t>
            </a:r>
          </a:p>
        </p:txBody>
      </p:sp>
      <p:sp>
        <p:nvSpPr>
          <p:cNvPr id="10" name="Rectangle 9">
            <a:extLst>
              <a:ext uri="{FF2B5EF4-FFF2-40B4-BE49-F238E27FC236}">
                <a16:creationId xmlns:a16="http://schemas.microsoft.com/office/drawing/2014/main" id="{3F6F4CDD-227E-4568-A046-822A2CDE455C}"/>
              </a:ext>
            </a:extLst>
          </p:cNvPr>
          <p:cNvSpPr/>
          <p:nvPr/>
        </p:nvSpPr>
        <p:spPr>
          <a:xfrm>
            <a:off x="324557" y="1569271"/>
            <a:ext cx="8306188" cy="4524315"/>
          </a:xfrm>
          <a:prstGeom prst="rect">
            <a:avLst/>
          </a:prstGeom>
        </p:spPr>
        <p:txBody>
          <a:bodyPr wrap="square">
            <a:spAutoFit/>
          </a:bodyPr>
          <a:lstStyle/>
          <a:p>
            <a:pPr marL="342900" indent="-342900">
              <a:buFont typeface="Arial" panose="020B0604020202020204" pitchFamily="34" charset="0"/>
              <a:buChar char="•"/>
            </a:pPr>
            <a:r>
              <a:rPr lang="es-ES" sz="2400" dirty="0"/>
              <a:t>Usted tiene que trabajar con el umbral que los equipos de los programas hayan decidido –o un límite.  El límite que usted utilice depende del propósito de la recogida de datos.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s-ES" sz="2400" dirty="0"/>
              <a:t>Esto suele significar que las personas que hayan contestado «3» («Sí, mucha dificultad») o 4 («No puedo hacerlo») a una o más preguntas serían contadas como personas con discapacidad. </a:t>
            </a:r>
          </a:p>
          <a:p>
            <a:endParaRPr lang="en-US" sz="2400" dirty="0"/>
          </a:p>
          <a:p>
            <a:pPr marL="342900" indent="-342900">
              <a:buFont typeface="Arial" panose="020B0604020202020204" pitchFamily="34" charset="0"/>
              <a:buChar char="•"/>
            </a:pPr>
            <a:r>
              <a:rPr lang="es-ES" sz="2400" dirty="0"/>
              <a:t>Verifique el conjunto de datos e identifique las filas que cumplan los criterios.</a:t>
            </a:r>
          </a:p>
        </p:txBody>
      </p:sp>
    </p:spTree>
    <p:extLst>
      <p:ext uri="{BB962C8B-B14F-4D97-AF65-F5344CB8AC3E}">
        <p14:creationId xmlns:p14="http://schemas.microsoft.com/office/powerpoint/2010/main" val="29144004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s-ES"/>
              <a:t>La importancia de los datos</a:t>
            </a:r>
          </a:p>
        </p:txBody>
      </p:sp>
      <p:sp>
        <p:nvSpPr>
          <p:cNvPr id="10" name="Rectangle 9">
            <a:extLst>
              <a:ext uri="{FF2B5EF4-FFF2-40B4-BE49-F238E27FC236}">
                <a16:creationId xmlns:a16="http://schemas.microsoft.com/office/drawing/2014/main" id="{3F6F4CDD-227E-4568-A046-822A2CDE455C}"/>
              </a:ext>
            </a:extLst>
          </p:cNvPr>
          <p:cNvSpPr/>
          <p:nvPr/>
        </p:nvSpPr>
        <p:spPr>
          <a:xfrm>
            <a:off x="656565" y="1542217"/>
            <a:ext cx="7920880" cy="1384995"/>
          </a:xfrm>
          <a:prstGeom prst="rect">
            <a:avLst/>
          </a:prstGeom>
        </p:spPr>
        <p:txBody>
          <a:bodyPr wrap="square">
            <a:spAutoFit/>
          </a:bodyPr>
          <a:lstStyle/>
          <a:p>
            <a:endParaRPr lang="en-US" sz="2800" dirty="0"/>
          </a:p>
          <a:p>
            <a:r>
              <a:rPr lang="es-ES" sz="2800" dirty="0"/>
              <a:t>¿Por qué los encuestadores deberían preocuparse por obtener datos limpios? ¿O por establecer límites?</a:t>
            </a:r>
          </a:p>
        </p:txBody>
      </p:sp>
    </p:spTree>
    <p:extLst>
      <p:ext uri="{BB962C8B-B14F-4D97-AF65-F5344CB8AC3E}">
        <p14:creationId xmlns:p14="http://schemas.microsoft.com/office/powerpoint/2010/main" val="3802705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a:t>Objetivos de esta sesión:</a:t>
            </a:r>
          </a:p>
        </p:txBody>
      </p:sp>
      <p:sp>
        <p:nvSpPr>
          <p:cNvPr id="3" name="Rectangle 2">
            <a:extLst>
              <a:ext uri="{FF2B5EF4-FFF2-40B4-BE49-F238E27FC236}">
                <a16:creationId xmlns:a16="http://schemas.microsoft.com/office/drawing/2014/main" id="{054CC10B-06ED-474B-A5FB-D37858A0B86E}"/>
              </a:ext>
            </a:extLst>
          </p:cNvPr>
          <p:cNvSpPr/>
          <p:nvPr/>
        </p:nvSpPr>
        <p:spPr>
          <a:xfrm>
            <a:off x="480064" y="1681929"/>
            <a:ext cx="8183872" cy="3970318"/>
          </a:xfrm>
          <a:prstGeom prst="rect">
            <a:avLst/>
          </a:prstGeom>
        </p:spPr>
        <p:txBody>
          <a:bodyPr wrap="square">
            <a:spAutoFit/>
          </a:bodyPr>
          <a:lstStyle/>
          <a:p>
            <a:pPr marL="342900" lvl="0" indent="-342900">
              <a:spcAft>
                <a:spcPts val="0"/>
              </a:spcAft>
              <a:buFont typeface="Wingdings" panose="05000000000000000000" pitchFamily="2" charset="2"/>
              <a:buChar char=""/>
            </a:pPr>
            <a:r>
              <a:rPr lang="es-ES" sz="2800" dirty="0">
                <a:ea typeface="MS Mincho" panose="02020609040205080304" pitchFamily="49" charset="-128"/>
              </a:rPr>
              <a:t>Explicar la noción de umbral o de límite en el análisis de los datos obtenidos de las preguntas del WG</a:t>
            </a:r>
          </a:p>
          <a:p>
            <a:pPr marL="342900" lvl="0" indent="-342900">
              <a:spcAft>
                <a:spcPts val="0"/>
              </a:spcAft>
              <a:buFont typeface="Wingdings" panose="05000000000000000000" pitchFamily="2" charset="2"/>
              <a:buChar char=""/>
            </a:pPr>
            <a:endParaRPr lang="en-GB" sz="2800" dirty="0">
              <a:ea typeface="MS Mincho" panose="02020609040205080304" pitchFamily="49" charset="-128"/>
            </a:endParaRPr>
          </a:p>
          <a:p>
            <a:pPr marL="342900" lvl="0" indent="-342900">
              <a:spcAft>
                <a:spcPts val="0"/>
              </a:spcAft>
              <a:buFont typeface="Wingdings" panose="05000000000000000000" pitchFamily="2" charset="2"/>
              <a:buChar char=""/>
            </a:pPr>
            <a:r>
              <a:rPr lang="es-ES" sz="2800" dirty="0">
                <a:ea typeface="MS Mincho" panose="02020609040205080304" pitchFamily="49" charset="-128"/>
              </a:rPr>
              <a:t>Explicar el significado de «datos limpios» y por qué es importante para el análisis de los datos.</a:t>
            </a:r>
          </a:p>
          <a:p>
            <a:pPr marL="342900" lvl="0" indent="-342900">
              <a:spcAft>
                <a:spcPts val="0"/>
              </a:spcAft>
              <a:buFont typeface="Wingdings" panose="05000000000000000000" pitchFamily="2" charset="2"/>
              <a:buChar char=""/>
            </a:pPr>
            <a:endParaRPr lang="en-GB" sz="2800" dirty="0">
              <a:ea typeface="MS Mincho" panose="02020609040205080304" pitchFamily="49" charset="-128"/>
            </a:endParaRPr>
          </a:p>
          <a:p>
            <a:pPr marL="342900" lvl="0" indent="-342900">
              <a:spcAft>
                <a:spcPts val="0"/>
              </a:spcAft>
              <a:buFont typeface="Wingdings" panose="05000000000000000000" pitchFamily="2" charset="2"/>
              <a:buChar char=""/>
            </a:pPr>
            <a:r>
              <a:rPr lang="es-ES" sz="2800" dirty="0">
                <a:ea typeface="MS Mincho" panose="02020609040205080304" pitchFamily="49" charset="-128"/>
              </a:rPr>
              <a:t>Realizar un análisis simple del conjunto de los datos obtenidos de las preguntas del WG para conocer el número de personas con y sin discapacidad.</a:t>
            </a:r>
          </a:p>
        </p:txBody>
      </p:sp>
    </p:spTree>
    <p:extLst>
      <p:ext uri="{BB962C8B-B14F-4D97-AF65-F5344CB8AC3E}">
        <p14:creationId xmlns:p14="http://schemas.microsoft.com/office/powerpoint/2010/main" val="239046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s-ES" dirty="0"/>
              <a:t>Análisis de las preguntas del WG – Límite</a:t>
            </a:r>
          </a:p>
        </p:txBody>
      </p:sp>
      <p:sp>
        <p:nvSpPr>
          <p:cNvPr id="3" name="Espace réservé du contenu 2"/>
          <p:cNvSpPr>
            <a:spLocks noGrp="1"/>
          </p:cNvSpPr>
          <p:nvPr>
            <p:ph idx="1"/>
          </p:nvPr>
        </p:nvSpPr>
        <p:spPr>
          <a:xfrm>
            <a:off x="480064" y="1525050"/>
            <a:ext cx="3854208" cy="1965217"/>
          </a:xfrm>
        </p:spPr>
        <p:txBody>
          <a:bodyPr>
            <a:noAutofit/>
          </a:bodyPr>
          <a:lstStyle/>
          <a:p>
            <a:r>
              <a:rPr lang="es-ES" sz="2100" dirty="0"/>
              <a:t>Es importante decidir qué límite va a utilizar. </a:t>
            </a:r>
          </a:p>
          <a:p>
            <a:r>
              <a:rPr lang="es-ES" sz="2100" dirty="0"/>
              <a:t>El límite recomendado por el WG es de tener al menos un ámbito con la respuesta: «Sí, mucha dificultad» o «No puedo hacerlo».</a:t>
            </a:r>
          </a:p>
          <a:p>
            <a:endParaRPr lang="en-GB" sz="2100" dirty="0"/>
          </a:p>
        </p:txBody>
      </p:sp>
      <p:sp>
        <p:nvSpPr>
          <p:cNvPr id="6" name="TextBox 5"/>
          <p:cNvSpPr txBox="1"/>
          <p:nvPr/>
        </p:nvSpPr>
        <p:spPr>
          <a:xfrm>
            <a:off x="426504" y="3963820"/>
            <a:ext cx="8280920" cy="2354491"/>
          </a:xfrm>
          <a:prstGeom prst="rect">
            <a:avLst/>
          </a:prstGeom>
          <a:noFill/>
        </p:spPr>
        <p:txBody>
          <a:bodyPr wrap="square" rtlCol="0">
            <a:spAutoFit/>
          </a:bodyPr>
          <a:lstStyle/>
          <a:p>
            <a:r>
              <a:rPr lang="es-ES" dirty="0"/>
              <a:t> </a:t>
            </a:r>
            <a:r>
              <a:rPr lang="es-ES" sz="2100" dirty="0"/>
              <a:t>Este límite se recomienda porque identifica a la mayoría de las personas con discapacidad moderada, con el mínimo error posible.</a:t>
            </a:r>
          </a:p>
          <a:p>
            <a:endParaRPr lang="en-US" sz="2100" dirty="0"/>
          </a:p>
          <a:p>
            <a:r>
              <a:rPr lang="es-ES" sz="2100" dirty="0"/>
              <a:t>El límite utilizado tiene que mencionarse sistemáticamente en la comunicación de los resultados.</a:t>
            </a:r>
          </a:p>
          <a:p>
            <a:endParaRPr lang="en-US" sz="2100" dirty="0"/>
          </a:p>
          <a:p>
            <a:r>
              <a:rPr lang="es-ES" sz="2100" dirty="0"/>
              <a:t>El análisis también se puede hacer por ámbitos / gravedad</a:t>
            </a:r>
          </a:p>
        </p:txBody>
      </p:sp>
      <p:sp>
        <p:nvSpPr>
          <p:cNvPr id="4" name="ZoneTexte 3"/>
          <p:cNvSpPr txBox="1"/>
          <p:nvPr/>
        </p:nvSpPr>
        <p:spPr>
          <a:xfrm>
            <a:off x="4281225" y="1751057"/>
            <a:ext cx="4521245" cy="1877437"/>
          </a:xfrm>
          <a:prstGeom prst="rect">
            <a:avLst/>
          </a:prstGeom>
          <a:solidFill>
            <a:schemeClr val="bg1"/>
          </a:solidFill>
          <a:ln w="6350">
            <a:solidFill>
              <a:schemeClr val="tx1"/>
            </a:solidFill>
          </a:ln>
        </p:spPr>
        <p:txBody>
          <a:bodyPr wrap="square" rtlCol="0">
            <a:spAutoFit/>
          </a:bodyPr>
          <a:lstStyle/>
          <a:p>
            <a:pPr>
              <a:spcAft>
                <a:spcPts val="600"/>
              </a:spcAft>
            </a:pPr>
            <a:r>
              <a:rPr lang="es-ES" dirty="0" smtClean="0">
                <a:solidFill>
                  <a:srgbClr val="000000"/>
                </a:solidFill>
                <a:latin typeface="Times New Roman" panose="02020603050405020304" pitchFamily="18" charset="0"/>
                <a:cs typeface="Times New Roman" panose="02020603050405020304" pitchFamily="18" charset="0"/>
              </a:rPr>
              <a:t>1. ¿Tiene </a:t>
            </a:r>
            <a:r>
              <a:rPr lang="es-ES" dirty="0">
                <a:solidFill>
                  <a:srgbClr val="000000"/>
                </a:solidFill>
                <a:latin typeface="Times New Roman" panose="02020603050405020304" pitchFamily="18" charset="0"/>
                <a:cs typeface="Times New Roman" panose="02020603050405020304" pitchFamily="18" charset="0"/>
              </a:rPr>
              <a:t>dificultad para ver, incluso cuando usa gafas/lentes?</a:t>
            </a:r>
            <a:endParaRPr lang="fr-FR" dirty="0">
              <a:solidFill>
                <a:srgbClr val="000000"/>
              </a:solidFill>
              <a:latin typeface="Times New Roman" panose="02020603050405020304" pitchFamily="18" charset="0"/>
              <a:cs typeface="Times New Roman" panose="02020603050405020304" pitchFamily="18" charset="0"/>
            </a:endParaRPr>
          </a:p>
          <a:p>
            <a:pPr lvl="0">
              <a:spcAft>
                <a:spcPts val="600"/>
              </a:spcAft>
            </a:pPr>
            <a:r>
              <a:rPr lang="es-ES" dirty="0" smtClean="0">
                <a:solidFill>
                  <a:srgbClr val="000000"/>
                </a:solidFill>
                <a:latin typeface="Times New Roman" panose="02020603050405020304" pitchFamily="18" charset="0"/>
                <a:cs typeface="Times New Roman" panose="02020603050405020304" pitchFamily="18" charset="0"/>
              </a:rPr>
              <a:t>a. No</a:t>
            </a:r>
            <a:r>
              <a:rPr lang="es-ES" dirty="0">
                <a:solidFill>
                  <a:srgbClr val="000000"/>
                </a:solidFill>
                <a:latin typeface="Times New Roman" panose="02020603050405020304" pitchFamily="18" charset="0"/>
                <a:cs typeface="Times New Roman" panose="02020603050405020304" pitchFamily="18" charset="0"/>
              </a:rPr>
              <a:t>, ninguna dificultad</a:t>
            </a:r>
            <a:endParaRPr lang="fr-FR" dirty="0">
              <a:solidFill>
                <a:srgbClr val="000000"/>
              </a:solidFill>
              <a:latin typeface="Times New Roman" panose="02020603050405020304" pitchFamily="18" charset="0"/>
              <a:cs typeface="Times New Roman" panose="02020603050405020304" pitchFamily="18" charset="0"/>
            </a:endParaRPr>
          </a:p>
          <a:p>
            <a:pPr lvl="0">
              <a:spcAft>
                <a:spcPts val="600"/>
              </a:spcAft>
            </a:pPr>
            <a:r>
              <a:rPr lang="es-ES" dirty="0" smtClean="0">
                <a:solidFill>
                  <a:srgbClr val="000000"/>
                </a:solidFill>
                <a:latin typeface="Times New Roman" panose="02020603050405020304" pitchFamily="18" charset="0"/>
                <a:cs typeface="Times New Roman" panose="02020603050405020304" pitchFamily="18" charset="0"/>
              </a:rPr>
              <a:t>b. Sí</a:t>
            </a:r>
            <a:r>
              <a:rPr lang="es-ES" dirty="0">
                <a:solidFill>
                  <a:srgbClr val="000000"/>
                </a:solidFill>
                <a:latin typeface="Times New Roman" panose="02020603050405020304" pitchFamily="18" charset="0"/>
                <a:cs typeface="Times New Roman" panose="02020603050405020304" pitchFamily="18" charset="0"/>
              </a:rPr>
              <a:t>, cierta dificultad</a:t>
            </a:r>
            <a:endParaRPr lang="fr-FR" dirty="0">
              <a:solidFill>
                <a:srgbClr val="000000"/>
              </a:solidFill>
              <a:latin typeface="Times New Roman" panose="02020603050405020304" pitchFamily="18" charset="0"/>
              <a:cs typeface="Times New Roman" panose="02020603050405020304" pitchFamily="18" charset="0"/>
            </a:endParaRPr>
          </a:p>
          <a:p>
            <a:pPr lvl="0">
              <a:spcAft>
                <a:spcPts val="600"/>
              </a:spcAft>
            </a:pPr>
            <a:r>
              <a:rPr lang="es-ES" dirty="0" smtClean="0">
                <a:solidFill>
                  <a:srgbClr val="000000"/>
                </a:solidFill>
                <a:latin typeface="Times New Roman" panose="02020603050405020304" pitchFamily="18" charset="0"/>
                <a:cs typeface="Times New Roman" panose="02020603050405020304" pitchFamily="18" charset="0"/>
              </a:rPr>
              <a:t>c. Sí</a:t>
            </a:r>
            <a:r>
              <a:rPr lang="es-ES" dirty="0">
                <a:solidFill>
                  <a:srgbClr val="000000"/>
                </a:solidFill>
                <a:latin typeface="Times New Roman" panose="02020603050405020304" pitchFamily="18" charset="0"/>
                <a:cs typeface="Times New Roman" panose="02020603050405020304" pitchFamily="18" charset="0"/>
              </a:rPr>
              <a:t>, mucha dificultad</a:t>
            </a:r>
            <a:endParaRPr lang="fr-FR" dirty="0">
              <a:solidFill>
                <a:srgbClr val="000000"/>
              </a:solidFill>
              <a:latin typeface="Times New Roman" panose="02020603050405020304" pitchFamily="18" charset="0"/>
              <a:cs typeface="Times New Roman" panose="02020603050405020304" pitchFamily="18" charset="0"/>
            </a:endParaRPr>
          </a:p>
          <a:p>
            <a:pPr lvl="0">
              <a:spcAft>
                <a:spcPts val="600"/>
              </a:spcAft>
            </a:pPr>
            <a:r>
              <a:rPr lang="es-ES" dirty="0" smtClean="0">
                <a:solidFill>
                  <a:srgbClr val="000000"/>
                </a:solidFill>
                <a:latin typeface="Times New Roman" panose="02020603050405020304" pitchFamily="18" charset="0"/>
                <a:cs typeface="Times New Roman" panose="02020603050405020304" pitchFamily="18" charset="0"/>
              </a:rPr>
              <a:t>d. No </a:t>
            </a:r>
            <a:r>
              <a:rPr lang="es-ES" dirty="0">
                <a:solidFill>
                  <a:srgbClr val="000000"/>
                </a:solidFill>
                <a:latin typeface="Times New Roman" panose="02020603050405020304" pitchFamily="18" charset="0"/>
                <a:cs typeface="Times New Roman" panose="02020603050405020304" pitchFamily="18" charset="0"/>
              </a:rPr>
              <a:t>puedo hacerlo</a:t>
            </a:r>
            <a:endParaRPr lang="fr-FR" dirty="0">
              <a:solidFill>
                <a:srgbClr val="000000"/>
              </a:solidFill>
              <a:latin typeface="Times New Roman" panose="02020603050405020304" pitchFamily="18" charset="0"/>
              <a:cs typeface="Times New Roman" panose="02020603050405020304" pitchFamily="18" charset="0"/>
            </a:endParaRPr>
          </a:p>
        </p:txBody>
      </p:sp>
      <p:sp>
        <p:nvSpPr>
          <p:cNvPr id="5" name="Rectangle 4"/>
          <p:cNvSpPr/>
          <p:nvPr/>
        </p:nvSpPr>
        <p:spPr>
          <a:xfrm>
            <a:off x="4300317" y="2930671"/>
            <a:ext cx="2358132" cy="67564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28575">
                <a:solidFill>
                  <a:schemeClr val="tx1"/>
                </a:solidFill>
              </a:ln>
              <a:solidFill>
                <a:srgbClr val="FF0000"/>
              </a:solidFill>
            </a:endParaRPr>
          </a:p>
        </p:txBody>
      </p:sp>
    </p:spTree>
    <p:extLst>
      <p:ext uri="{BB962C8B-B14F-4D97-AF65-F5344CB8AC3E}">
        <p14:creationId xmlns:p14="http://schemas.microsoft.com/office/powerpoint/2010/main" val="3183883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s-ES" dirty="0"/>
              <a:t>De 6 preguntas a 1 categoría </a:t>
            </a:r>
          </a:p>
        </p:txBody>
      </p:sp>
      <p:sp>
        <p:nvSpPr>
          <p:cNvPr id="3" name="Espace réservé du contenu 2"/>
          <p:cNvSpPr>
            <a:spLocks noGrp="1"/>
          </p:cNvSpPr>
          <p:nvPr>
            <p:ph idx="1"/>
          </p:nvPr>
        </p:nvSpPr>
        <p:spPr>
          <a:xfrm>
            <a:off x="492766" y="1718809"/>
            <a:ext cx="8399713" cy="4815535"/>
          </a:xfrm>
        </p:spPr>
        <p:txBody>
          <a:bodyPr>
            <a:normAutofit/>
          </a:bodyPr>
          <a:lstStyle/>
          <a:p>
            <a:r>
              <a:rPr lang="es-ES" sz="2100" b="1" dirty="0"/>
              <a:t>Binario</a:t>
            </a:r>
            <a:r>
              <a:rPr lang="es-ES" sz="2100" dirty="0"/>
              <a:t> </a:t>
            </a:r>
            <a:r>
              <a:rPr lang="es-ES" sz="2100" b="1" dirty="0"/>
              <a:t>Sí/No:</a:t>
            </a:r>
            <a:r>
              <a:rPr lang="es-ES" sz="2100" dirty="0"/>
              <a:t> Las seis preguntas (o más), deberían dar una respuesta binaria – sí/no. Esto es importante, ya que de lo contrario se puede contar dos veces cuando alguien haya contestado afirmativamente por encima de los límites varias veces. </a:t>
            </a:r>
          </a:p>
          <a:p>
            <a:r>
              <a:rPr lang="es-ES" sz="2100" dirty="0"/>
              <a:t> </a:t>
            </a:r>
          </a:p>
          <a:p>
            <a:endParaRPr lang="en-US" sz="2100" dirty="0"/>
          </a:p>
          <a:p>
            <a:endParaRPr lang="en-US" sz="2100" dirty="0"/>
          </a:p>
          <a:p>
            <a:endParaRPr lang="es-ES" sz="1100" dirty="0" smtClean="0"/>
          </a:p>
          <a:p>
            <a:r>
              <a:rPr lang="es-ES" sz="2100" dirty="0" smtClean="0"/>
              <a:t>Usted </a:t>
            </a:r>
            <a:r>
              <a:rPr lang="es-ES" sz="2100" dirty="0"/>
              <a:t>puede sentir la tentación de vincular el ámbito de la cuestión (ver, oír, andar, etc.) a una deficiencia. </a:t>
            </a:r>
            <a:r>
              <a:rPr lang="es-ES" sz="2100" b="1" u="sng" dirty="0"/>
              <a:t>Esto no llevará a datos correctos o fiables</a:t>
            </a:r>
            <a:r>
              <a:rPr lang="es-ES" sz="2100" b="1" u="none" dirty="0"/>
              <a:t>.</a:t>
            </a:r>
            <a:r>
              <a:rPr lang="es-ES" sz="2100" b="1" u="sng" dirty="0"/>
              <a:t> </a:t>
            </a:r>
          </a:p>
        </p:txBody>
      </p:sp>
      <p:sp>
        <p:nvSpPr>
          <p:cNvPr id="4" name="Espace réservé du numéro de diapositive 3"/>
          <p:cNvSpPr>
            <a:spLocks noGrp="1"/>
          </p:cNvSpPr>
          <p:nvPr>
            <p:ph type="sldNum" sz="quarter" idx="12"/>
          </p:nvPr>
        </p:nvSpPr>
        <p:spPr/>
        <p:txBody>
          <a:bodyPr/>
          <a:lstStyle/>
          <a:p>
            <a:fld id="{90674DFE-F235-4FE6-B070-9AAFFB84EECD}" type="slidenum">
              <a:rPr lang="fr-FR" smtClean="0"/>
              <a:t>4</a:t>
            </a:fld>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2159429024"/>
              </p:ext>
            </p:extLst>
          </p:nvPr>
        </p:nvGraphicFramePr>
        <p:xfrm>
          <a:off x="517678" y="3321153"/>
          <a:ext cx="8173368" cy="1320800"/>
        </p:xfrm>
        <a:graphic>
          <a:graphicData uri="http://schemas.openxmlformats.org/drawingml/2006/table">
            <a:tbl>
              <a:tblPr firstRow="1" bandRow="1">
                <a:tableStyleId>{5C22544A-7EE6-4342-B048-85BDC9FD1C3A}</a:tableStyleId>
              </a:tblPr>
              <a:tblGrid>
                <a:gridCol w="1167624">
                  <a:extLst>
                    <a:ext uri="{9D8B030D-6E8A-4147-A177-3AD203B41FA5}">
                      <a16:colId xmlns:a16="http://schemas.microsoft.com/office/drawing/2014/main" val="1469259697"/>
                    </a:ext>
                  </a:extLst>
                </a:gridCol>
                <a:gridCol w="1167624">
                  <a:extLst>
                    <a:ext uri="{9D8B030D-6E8A-4147-A177-3AD203B41FA5}">
                      <a16:colId xmlns:a16="http://schemas.microsoft.com/office/drawing/2014/main" val="521271459"/>
                    </a:ext>
                  </a:extLst>
                </a:gridCol>
                <a:gridCol w="1167624">
                  <a:extLst>
                    <a:ext uri="{9D8B030D-6E8A-4147-A177-3AD203B41FA5}">
                      <a16:colId xmlns:a16="http://schemas.microsoft.com/office/drawing/2014/main" val="2081682443"/>
                    </a:ext>
                  </a:extLst>
                </a:gridCol>
                <a:gridCol w="1167624">
                  <a:extLst>
                    <a:ext uri="{9D8B030D-6E8A-4147-A177-3AD203B41FA5}">
                      <a16:colId xmlns:a16="http://schemas.microsoft.com/office/drawing/2014/main" val="3296386412"/>
                    </a:ext>
                  </a:extLst>
                </a:gridCol>
                <a:gridCol w="1167624">
                  <a:extLst>
                    <a:ext uri="{9D8B030D-6E8A-4147-A177-3AD203B41FA5}">
                      <a16:colId xmlns:a16="http://schemas.microsoft.com/office/drawing/2014/main" val="3480715101"/>
                    </a:ext>
                  </a:extLst>
                </a:gridCol>
                <a:gridCol w="1167624">
                  <a:extLst>
                    <a:ext uri="{9D8B030D-6E8A-4147-A177-3AD203B41FA5}">
                      <a16:colId xmlns:a16="http://schemas.microsoft.com/office/drawing/2014/main" val="1698198750"/>
                    </a:ext>
                  </a:extLst>
                </a:gridCol>
                <a:gridCol w="1167624">
                  <a:extLst>
                    <a:ext uri="{9D8B030D-6E8A-4147-A177-3AD203B41FA5}">
                      <a16:colId xmlns:a16="http://schemas.microsoft.com/office/drawing/2014/main" val="3730057306"/>
                    </a:ext>
                  </a:extLst>
                </a:gridCol>
              </a:tblGrid>
              <a:tr h="370840">
                <a:tc>
                  <a:txBody>
                    <a:bodyPr/>
                    <a:lstStyle/>
                    <a:p>
                      <a:pPr algn="ctr"/>
                      <a:r>
                        <a:rPr lang="en-GB" dirty="0" smtClean="0">
                          <a:solidFill>
                            <a:srgbClr val="000000"/>
                          </a:solidFill>
                        </a:rPr>
                        <a:t>P1</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P2</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P3</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P4</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P5</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P6</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err="1" smtClean="0">
                          <a:solidFill>
                            <a:srgbClr val="000000"/>
                          </a:solidFill>
                        </a:rPr>
                        <a:t>Discapacidad</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364127282"/>
                  </a:ext>
                </a:extLst>
              </a:tr>
              <a:tr h="370840">
                <a:tc>
                  <a:txBody>
                    <a:bodyPr/>
                    <a:lstStyle/>
                    <a:p>
                      <a:pPr algn="ctr"/>
                      <a:r>
                        <a:rPr lang="en-GB" dirty="0" smtClean="0">
                          <a:solidFill>
                            <a:srgbClr val="000000"/>
                          </a:solidFill>
                        </a:rPr>
                        <a:t>1</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2</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1</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2</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1</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1</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0</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00"/>
                    </a:solidFill>
                  </a:tcPr>
                </a:tc>
                <a:extLst>
                  <a:ext uri="{0D108BD9-81ED-4DB2-BD59-A6C34878D82A}">
                    <a16:rowId xmlns:a16="http://schemas.microsoft.com/office/drawing/2014/main" val="3398787587"/>
                  </a:ext>
                </a:extLst>
              </a:tr>
              <a:tr h="370840">
                <a:tc>
                  <a:txBody>
                    <a:bodyPr/>
                    <a:lstStyle/>
                    <a:p>
                      <a:pPr algn="ctr"/>
                      <a:r>
                        <a:rPr lang="en-GB" dirty="0" smtClean="0">
                          <a:solidFill>
                            <a:srgbClr val="000000"/>
                          </a:solidFill>
                        </a:rPr>
                        <a:t>3</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1</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3</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3</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1</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3</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dirty="0" smtClean="0">
                          <a:solidFill>
                            <a:srgbClr val="000000"/>
                          </a:solidFill>
                        </a:rPr>
                        <a:t>1</a:t>
                      </a:r>
                      <a:endParaRPr lang="en-GB" dirty="0">
                        <a:solidFill>
                          <a:srgbClr val="000000"/>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00"/>
                    </a:solidFill>
                  </a:tcPr>
                </a:tc>
                <a:extLst>
                  <a:ext uri="{0D108BD9-81ED-4DB2-BD59-A6C34878D82A}">
                    <a16:rowId xmlns:a16="http://schemas.microsoft.com/office/drawing/2014/main" val="2066411997"/>
                  </a:ext>
                </a:extLst>
              </a:tr>
            </a:tbl>
          </a:graphicData>
        </a:graphic>
      </p:graphicFrame>
      <p:sp>
        <p:nvSpPr>
          <p:cNvPr id="5" name="Oval 4"/>
          <p:cNvSpPr/>
          <p:nvPr/>
        </p:nvSpPr>
        <p:spPr>
          <a:xfrm>
            <a:off x="3017415" y="4166241"/>
            <a:ext cx="2250250" cy="5537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517726" y="4194086"/>
            <a:ext cx="1125125" cy="52587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93256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Prevalencia</a:t>
            </a:r>
          </a:p>
        </p:txBody>
      </p:sp>
      <p:sp>
        <p:nvSpPr>
          <p:cNvPr id="3" name="Content Placeholder 2"/>
          <p:cNvSpPr>
            <a:spLocks noGrp="1"/>
          </p:cNvSpPr>
          <p:nvPr>
            <p:ph idx="1"/>
          </p:nvPr>
        </p:nvSpPr>
        <p:spPr>
          <a:xfrm>
            <a:off x="492767" y="1493785"/>
            <a:ext cx="7809000" cy="4295192"/>
          </a:xfrm>
        </p:spPr>
        <p:txBody>
          <a:bodyPr>
            <a:normAutofit/>
          </a:bodyPr>
          <a:lstStyle/>
          <a:p>
            <a:r>
              <a:rPr lang="es-ES" sz="2100" dirty="0"/>
              <a:t>La prevalencia (o tasa de prevalencia), es la proporción de personas en una población con un atributo particular en un momento determinado o durante un periodo de tiempo específico. </a:t>
            </a:r>
          </a:p>
        </p:txBody>
      </p:sp>
      <p:sp>
        <p:nvSpPr>
          <p:cNvPr id="4" name="Slide Number Placeholder 3"/>
          <p:cNvSpPr>
            <a:spLocks noGrp="1"/>
          </p:cNvSpPr>
          <p:nvPr>
            <p:ph type="sldNum" sz="quarter" idx="12"/>
          </p:nvPr>
        </p:nvSpPr>
        <p:spPr/>
        <p:txBody>
          <a:bodyPr/>
          <a:lstStyle/>
          <a:p>
            <a:fld id="{90674DFE-F235-4FE6-B070-9AAFFB84EECD}" type="slidenum">
              <a:rPr lang="fr-FR" smtClean="0"/>
              <a:t>5</a:t>
            </a:fld>
            <a:endParaRPr lang="fr-F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565" y="2904306"/>
            <a:ext cx="7257782" cy="3626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ZoneTexte 5"/>
          <p:cNvSpPr txBox="1"/>
          <p:nvPr/>
        </p:nvSpPr>
        <p:spPr>
          <a:xfrm>
            <a:off x="820071" y="3007694"/>
            <a:ext cx="6930770" cy="646331"/>
          </a:xfrm>
          <a:prstGeom prst="rect">
            <a:avLst/>
          </a:prstGeom>
          <a:solidFill>
            <a:schemeClr val="bg1"/>
          </a:solidFill>
        </p:spPr>
        <p:txBody>
          <a:bodyPr wrap="square" rtlCol="0">
            <a:spAutoFit/>
          </a:bodyPr>
          <a:lstStyle/>
          <a:p>
            <a:pPr algn="ctr"/>
            <a:r>
              <a:rPr lang="es-ES" sz="1800" b="1" dirty="0">
                <a:solidFill>
                  <a:srgbClr val="000000"/>
                </a:solidFill>
              </a:rPr>
              <a:t>Prevalencia de personas con discapacidad en los países de Asia y el Pacífico </a:t>
            </a:r>
            <a:r>
              <a:rPr lang="es-ES" sz="1800" b="1" dirty="0" smtClean="0">
                <a:solidFill>
                  <a:srgbClr val="000000"/>
                </a:solidFill>
              </a:rPr>
              <a:t>(%)</a:t>
            </a:r>
            <a:endParaRPr lang="fr-FR" sz="1800" b="1" dirty="0">
              <a:solidFill>
                <a:srgbClr val="000000"/>
              </a:solidFill>
            </a:endParaRPr>
          </a:p>
        </p:txBody>
      </p:sp>
    </p:spTree>
    <p:extLst>
      <p:ext uri="{BB962C8B-B14F-4D97-AF65-F5344CB8AC3E}">
        <p14:creationId xmlns:p14="http://schemas.microsoft.com/office/powerpoint/2010/main" val="368546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s-ES"/>
              <a:t>Desglose </a:t>
            </a:r>
          </a:p>
        </p:txBody>
      </p:sp>
      <p:sp>
        <p:nvSpPr>
          <p:cNvPr id="3" name="Espace réservé du contenu 2"/>
          <p:cNvSpPr>
            <a:spLocks noGrp="1"/>
          </p:cNvSpPr>
          <p:nvPr>
            <p:ph idx="1"/>
          </p:nvPr>
        </p:nvSpPr>
        <p:spPr>
          <a:xfrm>
            <a:off x="521550" y="1448780"/>
            <a:ext cx="8280920" cy="4860540"/>
          </a:xfrm>
        </p:spPr>
        <p:txBody>
          <a:bodyPr>
            <a:normAutofit/>
          </a:bodyPr>
          <a:lstStyle/>
          <a:p>
            <a:r>
              <a:rPr lang="es-ES" sz="2100" dirty="0"/>
              <a:t>Los datos son una serie de informaciones que ofrecen una visión general, que luego se dividen en informaciones más detalladas o en unidades más pequeñas de datos. </a:t>
            </a:r>
          </a:p>
          <a:p>
            <a:r>
              <a:rPr lang="es-ES" sz="2100" dirty="0"/>
              <a:t>Por ejemplo, un conjunto de datos que comprenda datos individuales distribuidos por sexo, edad, discapacidad y/o lugar. </a:t>
            </a:r>
          </a:p>
        </p:txBody>
      </p:sp>
      <p:sp>
        <p:nvSpPr>
          <p:cNvPr id="4" name="Espace réservé du numéro de diapositive 3"/>
          <p:cNvSpPr>
            <a:spLocks noGrp="1"/>
          </p:cNvSpPr>
          <p:nvPr>
            <p:ph type="sldNum" sz="quarter" idx="12"/>
          </p:nvPr>
        </p:nvSpPr>
        <p:spPr/>
        <p:txBody>
          <a:bodyPr/>
          <a:lstStyle/>
          <a:p>
            <a:fld id="{90674DFE-F235-4FE6-B070-9AAFFB84EECD}" type="slidenum">
              <a:rPr lang="fr-FR" smtClean="0"/>
              <a:t>6</a:t>
            </a:fld>
            <a:endParaRPr lang="fr-F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638" y="4014065"/>
            <a:ext cx="8432155" cy="254531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694487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solidFill>
                  <a:srgbClr val="06038D"/>
                </a:solidFill>
              </a:rPr>
              <a:t>Interseccionalidad</a:t>
            </a:r>
          </a:p>
        </p:txBody>
      </p:sp>
      <p:sp>
        <p:nvSpPr>
          <p:cNvPr id="4" name="Slide Number Placeholder 3"/>
          <p:cNvSpPr>
            <a:spLocks noGrp="1"/>
          </p:cNvSpPr>
          <p:nvPr>
            <p:ph type="sldNum" sz="quarter" idx="12"/>
          </p:nvPr>
        </p:nvSpPr>
        <p:spPr/>
        <p:txBody>
          <a:bodyPr/>
          <a:lstStyle/>
          <a:p>
            <a:fld id="{90674DFE-F235-4FE6-B070-9AAFFB84EECD}" type="slidenum">
              <a:rPr lang="fr-FR" smtClean="0"/>
              <a:t>7</a:t>
            </a:fld>
            <a:endParaRPr lang="fr-FR"/>
          </a:p>
        </p:txBody>
      </p:sp>
      <p:graphicFrame>
        <p:nvGraphicFramePr>
          <p:cNvPr id="6" name="Diagram 2">
            <a:extLst>
              <a:ext uri="{FF2B5EF4-FFF2-40B4-BE49-F238E27FC236}">
                <a16:creationId xmlns:a16="http://schemas.microsoft.com/office/drawing/2014/main" id="{09BFBE95-711F-4307-B970-D9FAAD58C36A}"/>
              </a:ext>
            </a:extLst>
          </p:cNvPr>
          <p:cNvGraphicFramePr>
            <a:graphicFrameLocks noGrp="1"/>
          </p:cNvGraphicFramePr>
          <p:nvPr>
            <p:ph idx="1"/>
            <p:extLst>
              <p:ext uri="{D42A27DB-BD31-4B8C-83A1-F6EECF244321}">
                <p14:modId xmlns:p14="http://schemas.microsoft.com/office/powerpoint/2010/main" val="1565492655"/>
              </p:ext>
            </p:extLst>
          </p:nvPr>
        </p:nvGraphicFramePr>
        <p:xfrm>
          <a:off x="492766" y="1268760"/>
          <a:ext cx="8084679" cy="48982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55058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3200" dirty="0">
                <a:ea typeface="Verdana" panose="020B0604030504040204" pitchFamily="34" charset="0"/>
              </a:rPr>
              <a:t>Ejemplos de cambios de límite</a:t>
            </a:r>
          </a:p>
        </p:txBody>
      </p:sp>
      <p:sp>
        <p:nvSpPr>
          <p:cNvPr id="9" name="Rectangle 8">
            <a:extLst>
              <a:ext uri="{FF2B5EF4-FFF2-40B4-BE49-F238E27FC236}">
                <a16:creationId xmlns:a16="http://schemas.microsoft.com/office/drawing/2014/main" id="{3F902949-5E05-4BCA-8542-89DA3B9558E5}"/>
              </a:ext>
            </a:extLst>
          </p:cNvPr>
          <p:cNvSpPr/>
          <p:nvPr/>
        </p:nvSpPr>
        <p:spPr>
          <a:xfrm>
            <a:off x="341529" y="1890117"/>
            <a:ext cx="8309707" cy="4154984"/>
          </a:xfrm>
          <a:prstGeom prst="rect">
            <a:avLst/>
          </a:prstGeom>
        </p:spPr>
        <p:txBody>
          <a:bodyPr wrap="square">
            <a:spAutoFit/>
          </a:bodyPr>
          <a:lstStyle/>
          <a:p>
            <a:pPr marL="971550" indent="-342900">
              <a:buFont typeface="Arial" panose="020B0604020202020204" pitchFamily="34" charset="0"/>
              <a:buChar char="•"/>
            </a:pPr>
            <a:r>
              <a:rPr lang="es-ES" sz="2400" dirty="0"/>
              <a:t>Si el propósito es proporcionar un acceso equitativo a los espacios públicos, entonces el nivel de inclusión para identificar una discapacidad podría ser «</a:t>
            </a:r>
            <a:r>
              <a:rPr lang="es-ES" sz="2400" b="1" dirty="0"/>
              <a:t>Sí, cierta dificultad</a:t>
            </a:r>
            <a:r>
              <a:rPr lang="es-ES" sz="2400" dirty="0"/>
              <a:t>».</a:t>
            </a:r>
          </a:p>
          <a:p>
            <a:pPr marL="628650"/>
            <a:endParaRPr lang="en-GB" sz="2400" dirty="0">
              <a:solidFill>
                <a:srgbClr val="EE3528"/>
              </a:solidFill>
            </a:endParaRPr>
          </a:p>
          <a:p>
            <a:pPr marL="971550" indent="-342900">
              <a:buFont typeface="Arial" panose="020B0604020202020204" pitchFamily="34" charset="0"/>
              <a:buChar char="•"/>
            </a:pPr>
            <a:r>
              <a:rPr lang="es-ES" sz="2400" dirty="0"/>
              <a:t>Si el propósito es proporcionar subsidios o ayudas –el nivel de inclusión para un identificador de discapacidad podría ser «</a:t>
            </a:r>
            <a:r>
              <a:rPr lang="es-ES" sz="2400" b="1" dirty="0"/>
              <a:t>No puedo hacerlo</a:t>
            </a:r>
            <a:r>
              <a:rPr lang="es-ES" sz="2400" dirty="0"/>
              <a:t>» ya que solo las personas con limitaciones funcionales más graves satisfarían criterios de elegibilidad más estrictos.</a:t>
            </a:r>
          </a:p>
        </p:txBody>
      </p:sp>
    </p:spTree>
    <p:extLst>
      <p:ext uri="{BB962C8B-B14F-4D97-AF65-F5344CB8AC3E}">
        <p14:creationId xmlns:p14="http://schemas.microsoft.com/office/powerpoint/2010/main" val="4184389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s-ES" dirty="0"/>
              <a:t>Las etapas del análisis de los datos</a:t>
            </a:r>
          </a:p>
        </p:txBody>
      </p:sp>
      <p:sp>
        <p:nvSpPr>
          <p:cNvPr id="11" name="Rectangle 10">
            <a:extLst>
              <a:ext uri="{FF2B5EF4-FFF2-40B4-BE49-F238E27FC236}">
                <a16:creationId xmlns:a16="http://schemas.microsoft.com/office/drawing/2014/main" id="{803C8452-4DA5-4A6C-8FDB-5BED292417D2}"/>
              </a:ext>
            </a:extLst>
          </p:cNvPr>
          <p:cNvSpPr/>
          <p:nvPr/>
        </p:nvSpPr>
        <p:spPr>
          <a:xfrm>
            <a:off x="836585" y="4064450"/>
            <a:ext cx="7814652" cy="338554"/>
          </a:xfrm>
          <a:prstGeom prst="rect">
            <a:avLst/>
          </a:prstGeom>
        </p:spPr>
        <p:txBody>
          <a:bodyPr wrap="square">
            <a:spAutoFit/>
          </a:bodyPr>
          <a:lstStyle/>
          <a:p>
            <a:r>
              <a:rPr lang="es-ES">
                <a:solidFill>
                  <a:schemeClr val="bg1"/>
                </a:solidFill>
                <a:ea typeface="Verdana" panose="020B0604030504040204" pitchFamily="34" charset="0"/>
              </a:rPr>
              <a:t>	</a:t>
            </a:r>
          </a:p>
        </p:txBody>
      </p:sp>
      <p:graphicFrame>
        <p:nvGraphicFramePr>
          <p:cNvPr id="7" name="Diagram 6">
            <a:extLst>
              <a:ext uri="{FF2B5EF4-FFF2-40B4-BE49-F238E27FC236}">
                <a16:creationId xmlns:a16="http://schemas.microsoft.com/office/drawing/2014/main" id="{DD965FD4-DDDC-4A22-B393-B1DD8AD8F53B}"/>
              </a:ext>
            </a:extLst>
          </p:cNvPr>
          <p:cNvGraphicFramePr/>
          <p:nvPr>
            <p:extLst>
              <p:ext uri="{D42A27DB-BD31-4B8C-83A1-F6EECF244321}">
                <p14:modId xmlns:p14="http://schemas.microsoft.com/office/powerpoint/2010/main" val="712187323"/>
              </p:ext>
            </p:extLst>
          </p:nvPr>
        </p:nvGraphicFramePr>
        <p:xfrm>
          <a:off x="549618" y="1532015"/>
          <a:ext cx="8117837" cy="44622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7158366"/>
      </p:ext>
    </p:extLst>
  </p:cSld>
  <p:clrMapOvr>
    <a:masterClrMapping/>
  </p:clrMapOvr>
</p:sld>
</file>

<file path=ppt/theme/theme1.xml><?xml version="1.0" encoding="utf-8"?>
<a:theme xmlns:a="http://schemas.openxmlformats.org/drawingml/2006/main" name="HI_Template">
  <a:themeElements>
    <a:clrScheme name="HI_Colors">
      <a:dk1>
        <a:srgbClr val="0077C8"/>
      </a:dk1>
      <a:lt1>
        <a:srgbClr val="FFFFFF"/>
      </a:lt1>
      <a:dk2>
        <a:srgbClr val="0077C8"/>
      </a:dk2>
      <a:lt2>
        <a:srgbClr val="FFFFFF"/>
      </a:lt2>
      <a:accent1>
        <a:srgbClr val="5BC2E7"/>
      </a:accent1>
      <a:accent2>
        <a:srgbClr val="06038D"/>
      </a:accent2>
      <a:accent3>
        <a:srgbClr val="EFC7A1"/>
      </a:accent3>
      <a:accent4>
        <a:srgbClr val="FFD100"/>
      </a:accent4>
      <a:accent5>
        <a:srgbClr val="E35205"/>
      </a:accent5>
      <a:accent6>
        <a:srgbClr val="6A2A5B"/>
      </a:accent6>
      <a:hlink>
        <a:srgbClr val="0077C8"/>
      </a:hlink>
      <a:folHlink>
        <a:srgbClr val="06038D"/>
      </a:folHlink>
    </a:clrScheme>
    <a:fontScheme name="Personnalisé 1">
      <a:majorFont>
        <a:latin typeface="Nunito"/>
        <a:ea typeface=""/>
        <a:cs typeface=""/>
      </a:majorFont>
      <a:minorFont>
        <a:latin typeface="Nuni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4409</TotalTime>
  <Words>766</Words>
  <Application>Microsoft Office PowerPoint</Application>
  <PresentationFormat>Affichage à l'écran (4:3)</PresentationFormat>
  <Paragraphs>119</Paragraphs>
  <Slides>12</Slides>
  <Notes>12</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12</vt:i4>
      </vt:variant>
    </vt:vector>
  </HeadingPairs>
  <TitlesOfParts>
    <vt:vector size="20" baseType="lpstr">
      <vt:lpstr>Times New Roman</vt:lpstr>
      <vt:lpstr>Nunito</vt:lpstr>
      <vt:lpstr>MS Mincho</vt:lpstr>
      <vt:lpstr>Arial</vt:lpstr>
      <vt:lpstr>Calibri</vt:lpstr>
      <vt:lpstr>Wingdings</vt:lpstr>
      <vt:lpstr>Verdana</vt:lpstr>
      <vt:lpstr>HI_Template</vt:lpstr>
      <vt:lpstr>Présentation PowerPoint</vt:lpstr>
      <vt:lpstr>Objetivos de esta sesión:</vt:lpstr>
      <vt:lpstr>Análisis de las preguntas del WG – Límite</vt:lpstr>
      <vt:lpstr>De 6 preguntas a 1 categoría </vt:lpstr>
      <vt:lpstr>Prevalencia</vt:lpstr>
      <vt:lpstr>Desglose </vt:lpstr>
      <vt:lpstr>Interseccionalidad</vt:lpstr>
      <vt:lpstr>Ejemplos de cambios de límite</vt:lpstr>
      <vt:lpstr>Las etapas del análisis de los datos</vt:lpstr>
      <vt:lpstr>Limpieza de los datos</vt:lpstr>
      <vt:lpstr>El cálculo del límite</vt:lpstr>
      <vt:lpstr>La importancia de los datos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HI-Powerpoint_template</dc:title>
  <dc:creator>Benjamin GREMILLON</dc:creator>
  <cp:lastModifiedBy>Florian PUJOL</cp:lastModifiedBy>
  <cp:revision>344</cp:revision>
  <cp:lastPrinted>2019-06-10T13:50:15Z</cp:lastPrinted>
  <dcterms:created xsi:type="dcterms:W3CDTF">2017-09-04T09:36:55Z</dcterms:created>
  <dcterms:modified xsi:type="dcterms:W3CDTF">2019-11-15T16:35:19Z</dcterms:modified>
</cp:coreProperties>
</file>